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77" r:id="rId6"/>
    <p:sldId id="270" r:id="rId7"/>
    <p:sldId id="266" r:id="rId8"/>
    <p:sldId id="274" r:id="rId9"/>
    <p:sldId id="278" r:id="rId10"/>
    <p:sldId id="267" r:id="rId11"/>
    <p:sldId id="269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3DFF-E0B0-5446-DB03-B0F7C7483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AA6DF-815E-074C-5D96-C13E15EE7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F8E56-498C-7C65-2284-4EC0A1B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A6903-ABF3-1C05-0AF2-DA1C63E4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E1DA8-4710-5DAE-5238-F3F772A6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91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60BC-94FC-35A4-2683-C94D4C62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6A039-1C97-F5AF-076C-99D88EAA7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87FEF-A2F6-7364-D26E-D787DD6B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8479-171C-5D88-048F-901108A4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D24D7-A2DA-9D04-52A5-5CD04FA9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20FBE-EE4F-89B1-D43B-5F4B3BC7E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73E33-EDFC-E852-6B1F-6CD67C33E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C8A6-0D46-BBED-A0B5-5C068586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3CDEE-674D-DD8C-2070-881FBC5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094D-537C-DC2D-938D-1A9E7DE9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12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077DA-140A-ACAC-A349-9F3758F72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B2F5-15C3-8244-B8F1-A24358130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0CFA-2260-F77F-4888-FC063908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BF4B-24F1-F20F-FAE0-06D15C0F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66559-6DDE-E893-89AA-A4D4FEF3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18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EA47-4A26-7C30-40DF-5B557FC1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61119-5DFC-54F9-E818-732E8AA49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65593-612F-57A3-DCC1-8835F9A6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9CB2C-C88F-B5C2-5411-6FEE865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5BF7C-B253-0E21-3D92-677811CF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7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0DEA-AD8C-CC0A-4DD4-369D6554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3C73F-C71D-1E98-98BE-ECC9D39B8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BB181-92B3-166B-5BA3-113D1A2ED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4FE3-87DD-C991-779C-CDAC3EC1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9A492-07A8-E0A2-11C0-883F21E94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A3485-F127-6156-A171-DA5C0B4C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E8A0-4205-3EEB-A2D3-16BE93FB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62BA3-265E-5C36-3EFE-C40C4984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5E78-6D39-5F92-997C-D9A2374AC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B7F0B-4267-EAAA-3CB6-327856F63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067CD-8A59-94B6-41A8-BC045650E0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25073-31BC-A324-F3B7-F728766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95C99-43EB-BEBE-695D-46D2B0D8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5EE88-6E9C-60C0-9BB1-B7706FA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7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5C18-45C5-2E04-8B33-195C6F83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1C443-8622-6E34-CEDA-8928C66D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260A8-52D0-18D4-7675-7F971C812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A5DD9-D8AB-4FB9-6E40-96D092DE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C51B7-C89F-0550-D81D-0465684E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E3220-6E4F-C4BD-8DB7-FE8FB0A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87373-2DF5-A8CD-31D4-5F97DCFC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6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54BF-C812-B3A4-BCE1-8FA8178F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84E3D-89C5-D5B2-33C8-9AB65E54E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0AB65-B749-650E-E886-93A20EF28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01A39-C957-9691-6C8F-60A207AE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FAE29-4FF0-780E-7833-449B32F5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BC3CE-9864-A062-19BB-C72F45B6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79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64E4-C639-7CE4-215E-9155C6C9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5B5B0-DF5D-B32C-428A-D03775693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F065E-17F2-5893-9E6D-0FE3DB705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3A0C3-7849-D222-3A47-A6A4898E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91E7D-ECEE-7C7E-8B41-4C192E36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9A66B-268F-0FD8-B00F-5F6E968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3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7B86D-979F-0DEF-0363-23947582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D95C9-232A-1906-97EA-16BABE376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0BFE-F4BA-F2B2-4387-C82731CC1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B7396-6F46-4898-ACFF-8B661F642A38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0E1E4-10C2-5007-8647-093C7738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CE35-ECCE-EFFC-C3F4-A8B0ED73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E72E-91D9-4D29-876D-11C38722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00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3E480-A7DB-FB85-37E3-A1ECEFCF6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Welcome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CC58A-CE15-257E-0491-B52292D32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Year 3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27AD24B-17BE-6FDC-8CC4-087D491C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707" y="320231"/>
            <a:ext cx="5673134" cy="28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753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09FAA1E-6137-4109-8590-FAB1E52D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8663" y="1276350"/>
            <a:ext cx="6572250" cy="1049338"/>
          </a:xfrm>
        </p:spPr>
        <p:txBody>
          <a:bodyPr/>
          <a:lstStyle/>
          <a:p>
            <a:pPr>
              <a:defRPr/>
            </a:pPr>
            <a:r>
              <a:rPr lang="en-GB" dirty="0"/>
              <a:t>PE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EF91923-299D-25AA-1DEC-324271C1C2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349500"/>
            <a:ext cx="8229600" cy="4114800"/>
          </a:xfrm>
        </p:spPr>
        <p:txBody>
          <a:bodyPr/>
          <a:lstStyle/>
          <a:p>
            <a:pPr eaLnBrk="1" hangingPunct="1"/>
            <a:r>
              <a:rPr lang="en-GB" altLang="en-US" dirty="0"/>
              <a:t>3A PE days – Tuesday and Wednesday</a:t>
            </a:r>
          </a:p>
          <a:p>
            <a:pPr eaLnBrk="1" hangingPunct="1"/>
            <a:r>
              <a:rPr lang="en-GB" altLang="en-US" dirty="0"/>
              <a:t>3B PE days – Wednesday and Friday</a:t>
            </a:r>
          </a:p>
          <a:p>
            <a:pPr eaLnBrk="1" hangingPunct="1"/>
            <a:r>
              <a:rPr lang="en-GB" altLang="en-US" dirty="0"/>
              <a:t>3C PE days – Wednesday and Thursday</a:t>
            </a:r>
          </a:p>
          <a:p>
            <a:pPr eaLnBrk="1" hangingPunct="1"/>
            <a:r>
              <a:rPr lang="en-GB" altLang="en-US" dirty="0"/>
              <a:t>Children will need a plain white t-shirt, shorts or jogging bottoms. </a:t>
            </a:r>
          </a:p>
          <a:p>
            <a:pPr eaLnBrk="1" hangingPunct="1"/>
            <a:r>
              <a:rPr lang="en-GB" altLang="en-US" dirty="0"/>
              <a:t>Pumps or trainers must be worn for PE. </a:t>
            </a:r>
          </a:p>
          <a:p>
            <a:pPr eaLnBrk="1" hangingPunct="1"/>
            <a:r>
              <a:rPr lang="en-GB" altLang="en-US" dirty="0"/>
              <a:t>One of these sessions will be in the </a:t>
            </a:r>
            <a:r>
              <a:rPr lang="en-GB" altLang="en-US" dirty="0" err="1"/>
              <a:t>Khidmat</a:t>
            </a:r>
            <a:r>
              <a:rPr lang="en-GB" altLang="en-US" dirty="0"/>
              <a:t> Centre.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48E871-4F5B-44CC-ECA9-5632EFD60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7118" y="16065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757AB2C-41E2-4880-80CA-5933D4B4A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6314" y="388691"/>
            <a:ext cx="6572250" cy="1047750"/>
          </a:xfrm>
        </p:spPr>
        <p:txBody>
          <a:bodyPr/>
          <a:lstStyle/>
          <a:p>
            <a:pPr>
              <a:defRPr/>
            </a:pPr>
            <a:r>
              <a:rPr lang="en-GB" dirty="0"/>
              <a:t>Lunchtimes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BD3AC58-55C0-6AC2-AB91-E85C9AEF7F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We encourage all children to stay in school for lunch. </a:t>
            </a:r>
          </a:p>
          <a:p>
            <a:pPr eaLnBrk="1" hangingPunct="1"/>
            <a:r>
              <a:rPr lang="en-GB" altLang="en-US"/>
              <a:t>12.15-1.00pm</a:t>
            </a:r>
          </a:p>
          <a:p>
            <a:pPr eaLnBrk="1" hangingPunct="1"/>
            <a:r>
              <a:rPr lang="en-GB" altLang="en-US"/>
              <a:t>Home dinners must be collected at 12.15 and will not be allowed through the gate any earlier than 1pm. </a:t>
            </a:r>
          </a:p>
          <a:p>
            <a:pPr eaLnBrk="1" hangingPunct="1"/>
            <a:r>
              <a:rPr lang="en-GB" altLang="en-US"/>
              <a:t>Please ensure all children bring a coat to school. </a:t>
            </a:r>
          </a:p>
          <a:p>
            <a:pPr eaLnBrk="1" hangingPunct="1"/>
            <a:r>
              <a:rPr lang="en-GB" altLang="en-US"/>
              <a:t>Packed lunches need to be healthy – no fizzy drinks, sweets or chocolate. No nuts!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5D04ED-495C-CC60-0596-BB0671A60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9540" y="59224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757AB2C-41E2-4880-80CA-5933D4B4A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6314" y="388691"/>
            <a:ext cx="6572250" cy="1047750"/>
          </a:xfrm>
        </p:spPr>
        <p:txBody>
          <a:bodyPr/>
          <a:lstStyle/>
          <a:p>
            <a:pPr>
              <a:defRPr/>
            </a:pPr>
            <a:r>
              <a:rPr lang="en-GB" dirty="0"/>
              <a:t>Homework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BD3AC58-55C0-6AC2-AB91-E85C9AEF7F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8503" y="1665827"/>
            <a:ext cx="10515600" cy="4351338"/>
          </a:xfrm>
        </p:spPr>
        <p:txBody>
          <a:bodyPr/>
          <a:lstStyle/>
          <a:p>
            <a:pPr eaLnBrk="1" hangingPunct="1"/>
            <a:r>
              <a:rPr lang="en-GB" altLang="en-US" dirty="0"/>
              <a:t>Homework and spellings will be handed out every Wednesday.</a:t>
            </a:r>
          </a:p>
          <a:p>
            <a:r>
              <a:rPr lang="en-GB" altLang="en-US" dirty="0"/>
              <a:t>Your child will receive Maths and English homework as well as spellings to learn each week. </a:t>
            </a:r>
          </a:p>
          <a:p>
            <a:r>
              <a:rPr lang="en-GB" altLang="en-US" dirty="0"/>
              <a:t>The pages that need completing for Maths and English homework will be written in the inside cover.</a:t>
            </a:r>
          </a:p>
          <a:p>
            <a:pPr eaLnBrk="1" hangingPunct="1"/>
            <a:r>
              <a:rPr lang="en-GB" altLang="en-US" dirty="0"/>
              <a:t>This needs to be completed and handed back in by the following Monday.</a:t>
            </a:r>
          </a:p>
          <a:p>
            <a:pPr eaLnBrk="1" hangingPunct="1"/>
            <a:r>
              <a:rPr lang="en-GB" altLang="en-US" dirty="0"/>
              <a:t>Homework books are an expensive resource and belong to the school. Any damaged or lost books will be charged for.</a:t>
            </a:r>
          </a:p>
          <a:p>
            <a:pPr marL="0" indent="0" eaLnBrk="1" hangingPunct="1">
              <a:buNone/>
            </a:pPr>
            <a:endParaRPr lang="en-GB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DD7AB1-A9E8-C7C6-DEAB-632A32BB7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3853" y="820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25E3-B2A1-4DA7-D75F-31D28276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2BDA-E7B8-AB1C-CBE9-920EF1ED3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Staff</a:t>
            </a:r>
          </a:p>
          <a:p>
            <a:r>
              <a:rPr lang="en-GB" altLang="en-US" dirty="0"/>
              <a:t>Attendance and punctuality</a:t>
            </a:r>
          </a:p>
          <a:p>
            <a:r>
              <a:rPr lang="en-GB" altLang="en-US" dirty="0"/>
              <a:t>Year group routines</a:t>
            </a:r>
          </a:p>
          <a:p>
            <a:r>
              <a:rPr lang="en-GB" altLang="en-US" dirty="0"/>
              <a:t>Uniform</a:t>
            </a:r>
          </a:p>
          <a:p>
            <a:r>
              <a:rPr lang="en-GB" altLang="en-US" dirty="0"/>
              <a:t>PE</a:t>
            </a:r>
          </a:p>
          <a:p>
            <a:r>
              <a:rPr lang="en-GB" altLang="en-US" dirty="0"/>
              <a:t>Reading </a:t>
            </a:r>
          </a:p>
          <a:p>
            <a:r>
              <a:rPr lang="en-GB" altLang="en-US" dirty="0"/>
              <a:t>Homework</a:t>
            </a:r>
          </a:p>
          <a:p>
            <a:endParaRPr lang="en-GB" alt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F7383-4739-7145-C563-256C97AC5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2AB9F4-8454-4C5B-9837-EE6784C1C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3475" y="1268414"/>
            <a:ext cx="6572250" cy="1049337"/>
          </a:xfrm>
        </p:spPr>
        <p:txBody>
          <a:bodyPr/>
          <a:lstStyle/>
          <a:p>
            <a:pPr>
              <a:defRPr/>
            </a:pPr>
            <a:r>
              <a:rPr lang="en-GB" dirty="0"/>
              <a:t>Teachers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543D496-48B6-48CF-BEA5-B5718D3857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en-GB" dirty="0"/>
          </a:p>
          <a:p>
            <a:pPr>
              <a:lnSpc>
                <a:spcPct val="80000"/>
              </a:lnSpc>
              <a:defRPr/>
            </a:pPr>
            <a:r>
              <a:rPr lang="en-GB" dirty="0"/>
              <a:t>Mrs Bowker 3A</a:t>
            </a:r>
          </a:p>
          <a:p>
            <a:pPr>
              <a:lnSpc>
                <a:spcPct val="80000"/>
              </a:lnSpc>
              <a:defRPr/>
            </a:pPr>
            <a:r>
              <a:rPr lang="en-GB" dirty="0"/>
              <a:t>Mr Taylor 3C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GB" dirty="0"/>
          </a:p>
          <a:p>
            <a:pPr>
              <a:lnSpc>
                <a:spcPct val="80000"/>
              </a:lnSpc>
              <a:defRPr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4BE7B4-0C23-D5DF-26D7-B585B1A2B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795532A-9406-44EC-B09B-9E5DA84F7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2680" y="291453"/>
            <a:ext cx="6572250" cy="1049338"/>
          </a:xfrm>
        </p:spPr>
        <p:txBody>
          <a:bodyPr/>
          <a:lstStyle/>
          <a:p>
            <a:pPr>
              <a:defRPr/>
            </a:pPr>
            <a:r>
              <a:rPr lang="en-GB" dirty="0"/>
              <a:t>Teachers &amp; Support Staff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981C412-25D8-682B-A351-A2786AC76B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u="sng" dirty="0"/>
              <a:t>Support Staff:</a:t>
            </a:r>
          </a:p>
          <a:p>
            <a:pPr eaLnBrk="1" hangingPunct="1"/>
            <a:r>
              <a:rPr lang="en-GB" altLang="en-US" dirty="0"/>
              <a:t>Miss Tempest 3A</a:t>
            </a:r>
          </a:p>
          <a:p>
            <a:pPr eaLnBrk="1" hangingPunct="1"/>
            <a:r>
              <a:rPr lang="en-GB" altLang="en-US" dirty="0"/>
              <a:t>Mrs Afzal 3B</a:t>
            </a:r>
          </a:p>
          <a:p>
            <a:pPr eaLnBrk="1" hangingPunct="1"/>
            <a:r>
              <a:rPr lang="en-GB" altLang="en-US" dirty="0"/>
              <a:t>Miss Ilyas 3C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451E6-9446-461F-D533-5DD6A3D6F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D048B0E-E560-4A50-A77D-1B5DF6B8D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231" y="702476"/>
            <a:ext cx="434636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Long Term Plan- Can be found on the school website. 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F1D5F91B-06A1-EE4C-B882-0EE5DDAE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84" y="9465"/>
            <a:ext cx="5520431" cy="22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396C7C08-1924-8D0C-2773-5EFFF3EC7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7286" y="2217981"/>
            <a:ext cx="9090734" cy="447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58AA370-87E8-4893-A311-607897849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8356" y="522272"/>
            <a:ext cx="6572250" cy="1049338"/>
          </a:xfrm>
        </p:spPr>
        <p:txBody>
          <a:bodyPr/>
          <a:lstStyle/>
          <a:p>
            <a:pPr>
              <a:defRPr/>
            </a:pPr>
            <a:r>
              <a:rPr lang="en-GB" dirty="0"/>
              <a:t>Attendance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E818129-B89A-04E2-1A2A-B670402043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7038" y="2066925"/>
            <a:ext cx="6572250" cy="3449638"/>
          </a:xfrm>
        </p:spPr>
        <p:txBody>
          <a:bodyPr/>
          <a:lstStyle/>
          <a:p>
            <a:pPr eaLnBrk="1" hangingPunct="1"/>
            <a:r>
              <a:rPr lang="en-GB" altLang="en-US"/>
              <a:t>Important to attend school everyday.</a:t>
            </a:r>
          </a:p>
          <a:p>
            <a:pPr eaLnBrk="1" hangingPunct="1"/>
            <a:r>
              <a:rPr lang="en-GB" altLang="en-US"/>
              <a:t>Important to arrive on time.</a:t>
            </a:r>
          </a:p>
          <a:p>
            <a:pPr eaLnBrk="1" hangingPunct="1"/>
            <a:r>
              <a:rPr lang="en-GB" altLang="en-US"/>
              <a:t>Children receive a badge on marvellous me each week for attending school.</a:t>
            </a:r>
          </a:p>
          <a:p>
            <a:pPr eaLnBrk="1" hangingPunct="1"/>
            <a:r>
              <a:rPr lang="en-GB" altLang="en-US"/>
              <a:t>Please inform school if your child is sick.</a:t>
            </a:r>
          </a:p>
          <a:p>
            <a:pPr eaLnBrk="1" hangingPunct="1"/>
            <a:r>
              <a:rPr lang="en-GB" altLang="en-US"/>
              <a:t>100% attendance – chance to win a bike.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13B88E-50E1-B2B7-77CB-DB19386AD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1886" y="2287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04167BE-05BC-436C-8F9A-9A689340D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54297" y="477884"/>
            <a:ext cx="6572250" cy="1049338"/>
          </a:xfrm>
        </p:spPr>
        <p:txBody>
          <a:bodyPr/>
          <a:lstStyle/>
          <a:p>
            <a:pPr>
              <a:defRPr/>
            </a:pPr>
            <a:r>
              <a:rPr lang="en-GB" dirty="0"/>
              <a:t>Routines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DAF9BA1-845C-48A1-B871-6EA0902530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938338"/>
            <a:ext cx="8229600" cy="4114800"/>
          </a:xfrm>
        </p:spPr>
        <p:txBody>
          <a:bodyPr rtlCol="0">
            <a:normAutofit fontScale="85000" lnSpcReduction="10000"/>
          </a:bodyPr>
          <a:lstStyle/>
          <a:p>
            <a:pPr>
              <a:defRPr/>
            </a:pPr>
            <a:r>
              <a:rPr lang="en-GB" dirty="0"/>
              <a:t>Year 3 will enter, and exit, from 3A’s classroom door.</a:t>
            </a:r>
          </a:p>
          <a:p>
            <a:pPr>
              <a:defRPr/>
            </a:pPr>
            <a:r>
              <a:rPr lang="en-GB" dirty="0"/>
              <a:t>Raving Readers- Ensure you read with your child everyday and record this in their raving reader journal.</a:t>
            </a:r>
          </a:p>
          <a:p>
            <a:pPr>
              <a:defRPr/>
            </a:pPr>
            <a:r>
              <a:rPr lang="en-GB" dirty="0"/>
              <a:t>Homework (Spellings, English and Maths) – given on Wednesday, due in Monday. Children will be tested on these spellings on Wednesday.</a:t>
            </a:r>
          </a:p>
          <a:p>
            <a:pPr>
              <a:defRPr/>
            </a:pPr>
            <a:r>
              <a:rPr lang="en-GB" dirty="0"/>
              <a:t>Homework books- You will be told which pages to complete.</a:t>
            </a:r>
          </a:p>
          <a:p>
            <a:pPr>
              <a:defRPr/>
            </a:pPr>
            <a:r>
              <a:rPr lang="en-GB" dirty="0"/>
              <a:t>Children have a morning break and will have an afternoon break until Christmas to help with transition.</a:t>
            </a:r>
          </a:p>
          <a:p>
            <a:pPr>
              <a:defRPr/>
            </a:pPr>
            <a:r>
              <a:rPr lang="en-GB" dirty="0"/>
              <a:t>We encourage all children to stay in school for their lunch break. This helps form friendships and build independence.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DA5649-8CF6-1367-628D-02E910110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7813" y="1931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41358EF-FEC8-4C88-BB29-59809A20E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84345" y="593711"/>
            <a:ext cx="6572250" cy="1049337"/>
          </a:xfrm>
        </p:spPr>
        <p:txBody>
          <a:bodyPr/>
          <a:lstStyle/>
          <a:p>
            <a:pPr>
              <a:defRPr/>
            </a:pPr>
            <a:r>
              <a:rPr lang="en-GB" dirty="0"/>
              <a:t>Reading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C9B5717-4073-157F-F830-99754A285C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1402" y="1855972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Reading is very important for our children. It is necessary for them to read at home everyday and get their Raving Reader journal signed.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/>
              <a:t>It helps children to: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Develop their comprehension skills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Interpret what they have read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Respond to texts and discuss them</a:t>
            </a:r>
          </a:p>
          <a:p>
            <a:r>
              <a:rPr lang="en-GB" altLang="en-US" dirty="0"/>
              <a:t>Adopt richer vocabulary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785B58-1CFC-91CB-3437-30C9FC289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9232" y="8746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C3C5546-73D7-4648-923B-FEA73DCEB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9375" y="1227139"/>
            <a:ext cx="6572250" cy="1049337"/>
          </a:xfrm>
        </p:spPr>
        <p:txBody>
          <a:bodyPr/>
          <a:lstStyle/>
          <a:p>
            <a:pPr>
              <a:defRPr/>
            </a:pPr>
            <a:r>
              <a:rPr lang="en-GB" dirty="0"/>
              <a:t>Uniform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3D2CCE9-5587-347D-930A-A245BF2BD8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276475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/>
              <a:t>School jumper, white shirt, grey trousers, skirt or dress, school book bag.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Black shoes or black trainers. No boots!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Headscarves should be plain and black. Short styles only. School headscarves are available.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Haircuts for boys should be plain – no shaved lines or patterns.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/>
              <a:t>No jewellery except studs in ears. 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3F0232-0EE9-FDC7-064D-C20B91719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0" y="15081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515</Words>
  <Application>Microsoft Office PowerPoint</Application>
  <PresentationFormat>Widescreen</PresentationFormat>
  <Paragraphs>65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Welcome Presentation</vt:lpstr>
      <vt:lpstr>Agenda</vt:lpstr>
      <vt:lpstr>Teachers</vt:lpstr>
      <vt:lpstr>Teachers &amp; Support Staff</vt:lpstr>
      <vt:lpstr>Long Term Plan- Can be found on the school website. </vt:lpstr>
      <vt:lpstr>Attendance</vt:lpstr>
      <vt:lpstr>Routines</vt:lpstr>
      <vt:lpstr>Reading</vt:lpstr>
      <vt:lpstr>Uniform</vt:lpstr>
      <vt:lpstr>PE</vt:lpstr>
      <vt:lpstr>Lunchtimes</vt:lpstr>
      <vt:lpstr>Homework</vt:lpstr>
    </vt:vector>
  </TitlesOfParts>
  <Company>Horton Grange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Presentation</dc:title>
  <dc:creator>Sabia Begum</dc:creator>
  <cp:lastModifiedBy>Sabia Begum</cp:lastModifiedBy>
  <cp:revision>10</cp:revision>
  <dcterms:created xsi:type="dcterms:W3CDTF">2023-09-05T16:03:25Z</dcterms:created>
  <dcterms:modified xsi:type="dcterms:W3CDTF">2023-09-13T15:25:44Z</dcterms:modified>
</cp:coreProperties>
</file>