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9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8:27:37.4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8:27:37.4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8:27:37.4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3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0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7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8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1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9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6uqU_Acqp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C7BF49-2772-AEDD-3C57-108F1B3D9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 fontScale="90000"/>
          </a:bodyPr>
          <a:lstStyle/>
          <a:p>
            <a:r>
              <a:rPr lang="en-GB" sz="8900" dirty="0">
                <a:latin typeface="Debbie Hepplewhite Print Font" panose="03050602040000000000" pitchFamily="66" charset="0"/>
              </a:rPr>
              <a:t>2sCan Home 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DE8D6-2013-2ACD-DF82-CB728766D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en-GB" dirty="0">
                <a:latin typeface="Debbie Hepplewhite Print Font" panose="03050602040000000000" pitchFamily="66" charset="0"/>
              </a:rPr>
              <a:t>Friday 10th March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8DAC1E"/>
          </a:solidFill>
          <a:ln w="38100" cap="rnd">
            <a:solidFill>
              <a:srgbClr val="8DAC1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B263A00F-AD8D-3C51-3B23-697D83D8DE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47" r="2475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24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3BC98-97C4-4FF9-423E-8C871318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200">
                <a:latin typeface="Debbie Hepplewhite Print Font" panose="03050602040000000000" pitchFamily="66" charset="0"/>
              </a:rPr>
              <a:t>Nursery Rhymes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8DAC1E"/>
          </a:solidFill>
          <a:ln w="38100" cap="rnd">
            <a:solidFill>
              <a:srgbClr val="8DAC1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F533-B2B6-F5EA-F32A-A45143D9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Debbie Hepplewhite Print Font" panose="03050602040000000000" pitchFamily="66" charset="0"/>
              </a:rPr>
              <a:t>Can you practise singing this nursery rhyme with an adult?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D9E2725-F13D-D18A-74C8-E536E2D46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411" y="489835"/>
            <a:ext cx="4291939" cy="602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5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3BC98-97C4-4FF9-423E-8C871318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200">
                <a:latin typeface="Debbie Hepplewhite Print Font" panose="03050602040000000000" pitchFamily="66" charset="0"/>
              </a:rPr>
              <a:t>Nursery Rhymes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8DAC1E"/>
          </a:solidFill>
          <a:ln w="38100" cap="rnd">
            <a:solidFill>
              <a:srgbClr val="8DAC1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F533-B2B6-F5EA-F32A-A45143D9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Debbie Hepplewhite Print Font" panose="03050602040000000000" pitchFamily="66" charset="0"/>
              </a:rPr>
              <a:t>Can you practise singing this nursery rhyme with an adult?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20FAE99-7D64-1908-79C5-924BE6FC0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316" y="640080"/>
            <a:ext cx="4044779" cy="561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3BC98-97C4-4FF9-423E-8C871318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200">
                <a:latin typeface="Debbie Hepplewhite Print Font" panose="03050602040000000000" pitchFamily="66" charset="0"/>
              </a:rPr>
              <a:t>Nursery Rhymes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8DAC1E"/>
          </a:solidFill>
          <a:ln w="38100" cap="rnd">
            <a:solidFill>
              <a:srgbClr val="8DAC1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F533-B2B6-F5EA-F32A-A45143D9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Debbie Hepplewhite Print Font" panose="03050602040000000000" pitchFamily="66" charset="0"/>
              </a:rPr>
              <a:t>Can you practise singing this nursery rhyme with an adult?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7705D74-B9E3-3DBC-3E3D-18D9B78F3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0906" y="640080"/>
            <a:ext cx="4283528" cy="566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0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9772-280E-70A8-E5F4-58A14B69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ERIC- Story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0976-8804-052F-62F5-8D7C9514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Debbie Hepplewhite Print Font" panose="03050602040000000000" pitchFamily="66" charset="0"/>
              </a:rPr>
              <a:t>Click on the link below and watch the story ‘The Snow Storm’. 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Debbie Hepplewhite Print Font" panose="03050602040000000000" pitchFamily="66" charset="0"/>
                <a:hlinkClick r:id="rId2"/>
              </a:rPr>
              <a:t>https://www.youtube.com/watch?v=6uqU_AcqpaA</a:t>
            </a:r>
            <a:endParaRPr lang="en-GB" dirty="0">
              <a:latin typeface="Debbie Hepplewhite Print Font" panose="03050602040000000000" pitchFamily="66" charset="0"/>
            </a:endParaRPr>
          </a:p>
          <a:p>
            <a:pPr marL="0" indent="0">
              <a:buNone/>
            </a:pPr>
            <a:r>
              <a:rPr lang="en-GB" sz="2600" dirty="0">
                <a:latin typeface="Debbie Hepplewhite Print Font" panose="03050602040000000000" pitchFamily="66" charset="0"/>
              </a:rPr>
              <a:t>Now wrap up warm and go enjoy the snow!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44E50F-4D5B-5BC5-EAF1-E743E16FE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476" y="2552700"/>
            <a:ext cx="2105618" cy="20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534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1F1831"/>
      </a:dk2>
      <a:lt2>
        <a:srgbClr val="F1F0F3"/>
      </a:lt2>
      <a:accent1>
        <a:srgbClr val="8DAC1E"/>
      </a:accent1>
      <a:accent2>
        <a:srgbClr val="C09E15"/>
      </a:accent2>
      <a:accent3>
        <a:srgbClr val="E77229"/>
      </a:accent3>
      <a:accent4>
        <a:srgbClr val="D5171E"/>
      </a:accent4>
      <a:accent5>
        <a:srgbClr val="E7297E"/>
      </a:accent5>
      <a:accent6>
        <a:srgbClr val="D517BC"/>
      </a:accent6>
      <a:hlink>
        <a:srgbClr val="6E56C6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Debbie Hepplewhite Print Font</vt:lpstr>
      <vt:lpstr>The Hand Bold</vt:lpstr>
      <vt:lpstr>The Serif Hand Black</vt:lpstr>
      <vt:lpstr>SketchyVTI</vt:lpstr>
      <vt:lpstr>2sCan Home Learning </vt:lpstr>
      <vt:lpstr>Nursery Rhymes </vt:lpstr>
      <vt:lpstr>Nursery Rhymes </vt:lpstr>
      <vt:lpstr>Nursery Rhymes </vt:lpstr>
      <vt:lpstr>ERIC- Story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2sCan Home Learning</dc:title>
  <dc:creator>Hannah Beaumont</dc:creator>
  <cp:lastModifiedBy>Hannah Beaumont</cp:lastModifiedBy>
  <cp:revision>5</cp:revision>
  <dcterms:created xsi:type="dcterms:W3CDTF">2023-01-16T08:12:11Z</dcterms:created>
  <dcterms:modified xsi:type="dcterms:W3CDTF">2023-03-10T07:21:32Z</dcterms:modified>
</cp:coreProperties>
</file>