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74" r:id="rId4"/>
    <p:sldId id="276" r:id="rId5"/>
    <p:sldId id="275" r:id="rId6"/>
    <p:sldId id="277" r:id="rId7"/>
    <p:sldId id="278" r:id="rId8"/>
    <p:sldId id="279" r:id="rId9"/>
    <p:sldId id="280" r:id="rId10"/>
    <p:sldId id="261" r:id="rId11"/>
    <p:sldId id="282" r:id="rId12"/>
    <p:sldId id="281" r:id="rId13"/>
    <p:sldId id="283" r:id="rId14"/>
    <p:sldId id="284" r:id="rId15"/>
    <p:sldId id="286" r:id="rId16"/>
    <p:sldId id="285" r:id="rId17"/>
    <p:sldId id="287" r:id="rId18"/>
    <p:sldId id="288" r:id="rId19"/>
    <p:sldId id="260" r:id="rId20"/>
    <p:sldId id="289" r:id="rId21"/>
    <p:sldId id="290" r:id="rId22"/>
    <p:sldId id="291" r:id="rId23"/>
    <p:sldId id="292" r:id="rId24"/>
    <p:sldId id="293" r:id="rId25"/>
    <p:sldId id="295" r:id="rId26"/>
    <p:sldId id="294" r:id="rId27"/>
    <p:sldId id="259" r:id="rId28"/>
    <p:sldId id="296" r:id="rId29"/>
    <p:sldId id="297" r:id="rId30"/>
    <p:sldId id="298" r:id="rId31"/>
    <p:sldId id="299" r:id="rId32"/>
    <p:sldId id="300" r:id="rId33"/>
    <p:sldId id="301" r:id="rId34"/>
    <p:sldId id="302" r:id="rId35"/>
    <p:sldId id="303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CD0DF-36E7-4870-AC56-887DE9A394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7F2B83-65CC-48DF-8F96-07665D9482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C3A00A-B93B-4EFD-AB52-A290DA499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0A0AD-189A-438B-BAA5-B2306E1585AA}" type="datetimeFigureOut">
              <a:rPr lang="en-GB" smtClean="0"/>
              <a:t>04/01/2022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26CDF7-9E97-48FB-9AEC-0779852C4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43B3A5-0C55-4B0A-8B60-20E62F5D7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ACB92-BD13-4677-967C-DAEA0DA85C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7197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CD176-C13F-4C68-8806-9F422C87A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E5B858-133B-48E1-8431-C354FC5756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FCD377-88CD-4085-BB44-ABF41933D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0A0AD-189A-438B-BAA5-B2306E1585AA}" type="datetimeFigureOut">
              <a:rPr lang="en-GB" smtClean="0"/>
              <a:t>04/01/2022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D66A5D-0A5F-4A15-9CB9-3BD24E1F4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2ADA73-D8DD-4008-88D3-C5879DA27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ACB92-BD13-4677-967C-DAEA0DA85C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1922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33D13F-D851-4364-8F68-70FAA4B68C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FFF0BC-6253-4D26-B421-0B54BAF4C9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5BB9FC-C87A-4913-8E14-384A95FC3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0A0AD-189A-438B-BAA5-B2306E1585AA}" type="datetimeFigureOut">
              <a:rPr lang="en-GB" smtClean="0"/>
              <a:t>04/01/2022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F1501D-95B9-4CBE-B64E-6F649B2A4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BA854E-3D94-4666-AD99-F74BB5DD7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ACB92-BD13-4677-967C-DAEA0DA85C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1950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80B43-5EBD-465A-BE9F-01D4AC80B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C92F5E-C5B2-403B-BA09-3756EC9061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6F4B34-C097-4DD3-8AA5-415E4F8C0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0A0AD-189A-438B-BAA5-B2306E1585AA}" type="datetimeFigureOut">
              <a:rPr lang="en-GB" smtClean="0"/>
              <a:t>04/01/2022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1368FC-AD3E-4F5E-B805-EAF8A9D87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D42280-4872-4070-97C9-4A035711B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ACB92-BD13-4677-967C-DAEA0DA85C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49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D4D5D-CE2B-4824-9466-89FF6EDC1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9F0F69-883D-4CCD-9D7D-6D2562EA8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38819-0F9D-42C6-AFD7-99B9A5708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0A0AD-189A-438B-BAA5-B2306E1585AA}" type="datetimeFigureOut">
              <a:rPr lang="en-GB" smtClean="0"/>
              <a:t>04/01/2022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2BB942-5C23-4503-8961-920466A7A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5992CE-DD96-492B-9D78-329108DA9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ACB92-BD13-4677-967C-DAEA0DA85C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2324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D0FB7-839F-459C-8589-E43D634C6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5AC76-55C4-493E-942A-08E859BC01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697A67-9826-4381-9DA9-D5E6703263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26E861-B2EE-421C-A294-1CC5405E0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0A0AD-189A-438B-BAA5-B2306E1585AA}" type="datetimeFigureOut">
              <a:rPr lang="en-GB" smtClean="0"/>
              <a:t>04/01/2022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2FF9FB-E6BE-452A-B7B6-850191D7C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254B7F-3717-4431-AEC0-0D43E5817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ACB92-BD13-4677-967C-DAEA0DA85C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2467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6B6DF-469A-4F64-86A7-C57E9312B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0EAF6B-F972-4DA2-B663-1EF8053480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A479A3-409F-4059-84F7-541FC240AC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ACC32E-FB9B-486D-A4D7-52AC1D764A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F76F64-E438-454D-B55B-6332D0466C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FB718D-7D7B-469B-B43C-DCB6E3CD2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0A0AD-189A-438B-BAA5-B2306E1585AA}" type="datetimeFigureOut">
              <a:rPr lang="en-GB" smtClean="0"/>
              <a:t>04/01/2022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52A802-0A51-4EBB-B8A4-D70AB5F64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14AB12-F25E-401D-8EC7-A27BBE1A7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ACB92-BD13-4677-967C-DAEA0DA85C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9470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35974-A216-4808-84E4-ACB79277E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9442C4-8ADD-4CCD-9837-99172491E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0A0AD-189A-438B-BAA5-B2306E1585AA}" type="datetimeFigureOut">
              <a:rPr lang="en-GB" smtClean="0"/>
              <a:t>04/01/2022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B0171C-BD7F-4E8F-BDBC-1CD1C7972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AC7F54-B0ED-468C-B21F-75951DDC4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ACB92-BD13-4677-967C-DAEA0DA85C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2676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B5487E-6527-42FE-8F91-468D20A8D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0A0AD-189A-438B-BAA5-B2306E1585AA}" type="datetimeFigureOut">
              <a:rPr lang="en-GB" smtClean="0"/>
              <a:t>04/01/2022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66C0AB-7CC4-430B-9B40-8A3722694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6441FE-6E6E-4F63-BD0E-06AF5828B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ACB92-BD13-4677-967C-DAEA0DA85C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0664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03188-BDDD-491B-B443-26ECC9176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916FC-A62E-486F-8431-BBA3B4D566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15A5A-3720-4F02-935A-79F809D9BC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745A02-DC80-4D4E-A9CB-6B4D66A33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0A0AD-189A-438B-BAA5-B2306E1585AA}" type="datetimeFigureOut">
              <a:rPr lang="en-GB" smtClean="0"/>
              <a:t>04/01/2022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3868A9-6C2F-4367-BA32-FDE097270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6B84D0-18DB-4CC8-8825-CEC645EA8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ACB92-BD13-4677-967C-DAEA0DA85C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9765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73C24-4A15-4211-8C61-36E1771D3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3621C2-8721-4DE6-9C5B-4237CA7B16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97A2F1-666B-401F-8FB8-7CEB47EF9C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91F3E6-5EFA-4D63-8568-6A065E17D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0A0AD-189A-438B-BAA5-B2306E1585AA}" type="datetimeFigureOut">
              <a:rPr lang="en-GB" smtClean="0"/>
              <a:t>04/01/2022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5B5763-828B-4BEA-9E94-B0E648C0C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027339-DC21-48F5-A03B-B0BABC2A4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ACB92-BD13-4677-967C-DAEA0DA85C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481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E45AC5-4C9E-4E6E-BAFE-426E79DA1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A19A22-EE4B-4540-963E-6CD33991F4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AA14E7-668B-4849-9A7B-24514592DD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D0A0AD-189A-438B-BAA5-B2306E1585AA}" type="datetimeFigureOut">
              <a:rPr lang="en-GB" smtClean="0"/>
              <a:t>04/01/2022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53615C-7E10-4E88-9E25-05915BA0B5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D03262-008A-44C7-B1F0-2CEA886A3C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CB92-BD13-4677-967C-DAEA0DA85C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3157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ggYdPef3Nuk" TargetMode="Externa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C408D5-3101-42B0-99EB-066E9A7E5B4A}"/>
              </a:ext>
            </a:extLst>
          </p:cNvPr>
          <p:cNvSpPr txBox="1"/>
          <p:nvPr/>
        </p:nvSpPr>
        <p:spPr>
          <a:xfrm>
            <a:off x="1119116" y="1691483"/>
            <a:ext cx="1026353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Lesson 1: Revision place value</a:t>
            </a:r>
          </a:p>
          <a:p>
            <a:r>
              <a:rPr lang="en-GB" sz="3200" dirty="0">
                <a:latin typeface="Comic Sans MS" panose="030F0702030302020204" pitchFamily="66" charset="0"/>
              </a:rPr>
              <a:t>Lesson 2: Improper to mixed fractions</a:t>
            </a:r>
          </a:p>
          <a:p>
            <a:r>
              <a:rPr lang="en-GB" sz="3200" dirty="0">
                <a:latin typeface="Comic Sans MS" panose="030F0702030302020204" pitchFamily="66" charset="0"/>
              </a:rPr>
              <a:t>Lesson 3: Mixed to improper fractions</a:t>
            </a:r>
          </a:p>
          <a:p>
            <a:r>
              <a:rPr lang="en-GB" sz="3200" dirty="0">
                <a:latin typeface="Comic Sans MS" panose="030F0702030302020204" pitchFamily="66" charset="0"/>
              </a:rPr>
              <a:t>Lesson 4: Adding and subtracting mixed numbers</a:t>
            </a:r>
          </a:p>
        </p:txBody>
      </p:sp>
    </p:spTree>
    <p:extLst>
      <p:ext uri="{BB962C8B-B14F-4D97-AF65-F5344CB8AC3E}">
        <p14:creationId xmlns:p14="http://schemas.microsoft.com/office/powerpoint/2010/main" val="25402096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C408D5-3101-42B0-99EB-066E9A7E5B4A}"/>
              </a:ext>
            </a:extLst>
          </p:cNvPr>
          <p:cNvSpPr txBox="1"/>
          <p:nvPr/>
        </p:nvSpPr>
        <p:spPr>
          <a:xfrm>
            <a:off x="2138289" y="1800665"/>
            <a:ext cx="88485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Lesson 3: Improper to mixed fractions</a:t>
            </a:r>
          </a:p>
        </p:txBody>
      </p:sp>
    </p:spTree>
    <p:extLst>
      <p:ext uri="{BB962C8B-B14F-4D97-AF65-F5344CB8AC3E}">
        <p14:creationId xmlns:p14="http://schemas.microsoft.com/office/powerpoint/2010/main" val="1509882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19B207-9E80-4ADD-B7B3-0B9E220804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835" y="223587"/>
            <a:ext cx="5457825" cy="42291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971BA4C-C786-4989-8F18-1601EAADE4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2768" y="368467"/>
            <a:ext cx="5114925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6425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2B7036-697F-45F5-91B9-429D12934B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9409" y="696077"/>
            <a:ext cx="8871285" cy="5621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0965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EBACA0-2E2D-4289-A054-51A3D467BF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568" y="587792"/>
            <a:ext cx="5029200" cy="42386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62F0D34-FA74-4756-8462-35E9B0D4F0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901" y="1001879"/>
            <a:ext cx="4972050" cy="12287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B7A2E5-6748-4C42-B112-84AAECAC17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4576" y="2566485"/>
            <a:ext cx="4076700" cy="9620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87F9A5C-DA5B-41CB-97A8-47A94F09C809}"/>
              </a:ext>
            </a:extLst>
          </p:cNvPr>
          <p:cNvSpPr txBox="1"/>
          <p:nvPr/>
        </p:nvSpPr>
        <p:spPr>
          <a:xfrm>
            <a:off x="4796589" y="4066492"/>
            <a:ext cx="609600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solidFill>
                  <a:srgbClr val="000000"/>
                </a:solidFill>
                <a:latin typeface="Times New Roman" panose="02020603050405020304" pitchFamily="18" charset="0"/>
                <a:hlinkClick r:id="rId5"/>
              </a:rPr>
              <a:t>https://www.youtube.com/watch?v=ggYdPef3Nuk</a:t>
            </a:r>
            <a:endParaRPr lang="en-GB" sz="1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n-GB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GB" sz="3200" dirty="0">
                <a:solidFill>
                  <a:srgbClr val="000000"/>
                </a:solidFill>
                <a:latin typeface="Comic Sans MS" panose="030F0702030302020204" pitchFamily="66" charset="0"/>
              </a:rPr>
              <a:t>Click the link to learn more.</a:t>
            </a:r>
          </a:p>
        </p:txBody>
      </p:sp>
    </p:spTree>
    <p:extLst>
      <p:ext uri="{BB962C8B-B14F-4D97-AF65-F5344CB8AC3E}">
        <p14:creationId xmlns:p14="http://schemas.microsoft.com/office/powerpoint/2010/main" val="23499749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FE79FA-0658-4D1B-B3C5-F478345B60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70" y="646697"/>
            <a:ext cx="5362575" cy="4152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AEA9CC-C96A-40D2-B0E0-C19FD0179A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827922"/>
            <a:ext cx="5495925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6808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43B472-FFE0-4005-AF07-983BA0CFD0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506" y="528637"/>
            <a:ext cx="5486400" cy="580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5796FBF-5C5F-41F5-B56D-975087A9F023}"/>
              </a:ext>
            </a:extLst>
          </p:cNvPr>
          <p:cNvSpPr txBox="1"/>
          <p:nvPr/>
        </p:nvSpPr>
        <p:spPr>
          <a:xfrm>
            <a:off x="5678906" y="2089518"/>
            <a:ext cx="60157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Comic Sans MS" panose="030F0702030302020204" pitchFamily="66" charset="0"/>
              </a:rPr>
              <a:t>You complete the rest.</a:t>
            </a:r>
          </a:p>
        </p:txBody>
      </p:sp>
    </p:spTree>
    <p:extLst>
      <p:ext uri="{BB962C8B-B14F-4D97-AF65-F5344CB8AC3E}">
        <p14:creationId xmlns:p14="http://schemas.microsoft.com/office/powerpoint/2010/main" val="34263499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DAA06C-94CF-42DD-B499-C697725D99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98" y="493294"/>
            <a:ext cx="6924675" cy="5486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6FB7FF5-6A95-4761-B7F9-3D4D8603F8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8470" y="493294"/>
            <a:ext cx="1503445" cy="12407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B5CDD6-294C-4B67-9759-85C64101E7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8274" y="1936994"/>
            <a:ext cx="2681790" cy="18289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A6DF79-3425-417D-A670-2D6657451E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4816" y="4211053"/>
            <a:ext cx="2747963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3890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2EA69E-3761-4227-962B-5BDA9DF449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288" y="537912"/>
            <a:ext cx="1971675" cy="17716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9C4C6B7-A1FA-45EA-B691-EA45DF83DA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154" y="2552199"/>
            <a:ext cx="3889709" cy="13574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2848790-DF5F-43F2-B1AE-76CB5130C0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8721" y="685800"/>
            <a:ext cx="7811441" cy="4672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269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E87D4D-94C7-438F-809B-30AB9CC682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6214" y="522098"/>
            <a:ext cx="7107154" cy="5813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2044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C408D5-3101-42B0-99EB-066E9A7E5B4A}"/>
              </a:ext>
            </a:extLst>
          </p:cNvPr>
          <p:cNvSpPr txBox="1"/>
          <p:nvPr/>
        </p:nvSpPr>
        <p:spPr>
          <a:xfrm>
            <a:off x="2138289" y="1800665"/>
            <a:ext cx="88485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Lesson 4: Mixed to improper fractions</a:t>
            </a:r>
          </a:p>
        </p:txBody>
      </p:sp>
    </p:spTree>
    <p:extLst>
      <p:ext uri="{BB962C8B-B14F-4D97-AF65-F5344CB8AC3E}">
        <p14:creationId xmlns:p14="http://schemas.microsoft.com/office/powerpoint/2010/main" val="2696569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C408D5-3101-42B0-99EB-066E9A7E5B4A}"/>
              </a:ext>
            </a:extLst>
          </p:cNvPr>
          <p:cNvSpPr txBox="1"/>
          <p:nvPr/>
        </p:nvSpPr>
        <p:spPr>
          <a:xfrm>
            <a:off x="2138289" y="1800665"/>
            <a:ext cx="88485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Lesson 2: Revision place value</a:t>
            </a:r>
          </a:p>
        </p:txBody>
      </p:sp>
    </p:spTree>
    <p:extLst>
      <p:ext uri="{BB962C8B-B14F-4D97-AF65-F5344CB8AC3E}">
        <p14:creationId xmlns:p14="http://schemas.microsoft.com/office/powerpoint/2010/main" val="20025086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009337-3CC2-4D92-B7E5-86BF019B4E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447" y="553703"/>
            <a:ext cx="5410200" cy="50768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AA9ADD-861E-4BD8-9268-15DB349A3D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2778" y="712118"/>
            <a:ext cx="5057775" cy="496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7515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9A2B78-19BC-4161-96D6-4FD173FB7E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64" y="350420"/>
            <a:ext cx="9534254" cy="6034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7122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6801C7-4C0F-427A-ABB6-FA931E2735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623" y="336384"/>
            <a:ext cx="4383503" cy="25518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CD2ADF-CEE7-47B9-AF42-CD0D4BFA49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625" y="3152562"/>
            <a:ext cx="3226937" cy="25499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DD5AC2D-87CB-4BFE-906D-FD2F3B49BE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7355" y="596926"/>
            <a:ext cx="3084596" cy="17722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E037A0F-19A1-4888-9945-32BC6DB479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2718" y="580058"/>
            <a:ext cx="2858629" cy="18059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127106A-B9A2-49E0-B6E8-A093DA999A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2392" y="3154077"/>
            <a:ext cx="4383503" cy="142718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53412A3-DD8F-4B40-9113-70FDC831B2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82392" y="4733778"/>
            <a:ext cx="4626016" cy="1264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14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DD34F1C-1463-4DC9-A109-4B1FAC1A3C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174" y="814639"/>
            <a:ext cx="4495800" cy="19240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31DC592-134A-466E-96E8-1265864F72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174" y="2935454"/>
            <a:ext cx="5305425" cy="16287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5F982B4-E015-4C97-96B2-C61E75EC0B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9495" y="603464"/>
            <a:ext cx="5613728" cy="534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5185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F9D1F9B-3AD2-4673-B46A-D1E79F6261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82" y="163630"/>
            <a:ext cx="4274096" cy="66437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0CA943C-48D8-458E-A1E4-4A7A399C7D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1295" y="1167879"/>
            <a:ext cx="6254991" cy="351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7926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A799308-1A67-42A4-9FBD-56EE86C4A9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922" y="247110"/>
            <a:ext cx="4769111" cy="66108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A94C1F4-81CD-435E-8A8E-178879C995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3612" y="492770"/>
            <a:ext cx="6214281" cy="4571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6418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BDF770-A9BB-43E6-8CDE-BC8E268E8F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138" y="55054"/>
            <a:ext cx="4503762" cy="34955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2B95748-1875-4512-ACA3-84FEBCFC57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00" y="3812560"/>
            <a:ext cx="4339988" cy="24751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1442265-621C-410A-A6E3-6C0E8ED095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2418" y="213531"/>
            <a:ext cx="2881099" cy="17713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FFA9185-222B-4A8F-AEF4-F7905DDF5A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2375563"/>
            <a:ext cx="4261047" cy="3912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8749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C408D5-3101-42B0-99EB-066E9A7E5B4A}"/>
              </a:ext>
            </a:extLst>
          </p:cNvPr>
          <p:cNvSpPr txBox="1"/>
          <p:nvPr/>
        </p:nvSpPr>
        <p:spPr>
          <a:xfrm>
            <a:off x="2138289" y="1800665"/>
            <a:ext cx="88485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Lesson 5: Adding and subtracting mixed numbers</a:t>
            </a:r>
          </a:p>
        </p:txBody>
      </p:sp>
    </p:spTree>
    <p:extLst>
      <p:ext uri="{BB962C8B-B14F-4D97-AF65-F5344CB8AC3E}">
        <p14:creationId xmlns:p14="http://schemas.microsoft.com/office/powerpoint/2010/main" val="191175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E65CCE-4124-415B-B9D4-68CB307D7B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561" y="313899"/>
            <a:ext cx="5619750" cy="3200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4D52CF-7E8F-434D-AB1C-1E5A78115E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433" y="3855634"/>
            <a:ext cx="4222987" cy="2510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848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5A2AEB-6A93-4D94-A3C4-045BBBC304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712" y="842251"/>
            <a:ext cx="10806576" cy="386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674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BE3280-962F-462A-B902-7C1C2E4694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167" y="327109"/>
            <a:ext cx="5665370" cy="40353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D61A966-2F77-4757-83BD-6C3876177D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576181"/>
            <a:ext cx="6018296" cy="3786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1666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25B009-9F03-40FB-9203-38CB689DEC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695" y="387113"/>
            <a:ext cx="6359743" cy="4976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0035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24BF62-EF18-460E-87CE-9C8E8DC9E1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957" y="144723"/>
            <a:ext cx="5534025" cy="14097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E926558-526A-4748-961E-FEDF64982A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189" y="1968263"/>
            <a:ext cx="3660799" cy="43383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DA2484-5EA1-4315-AE3B-E1BFB90011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995" y="1968263"/>
            <a:ext cx="569595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3750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F1A998-50F0-4F41-BDD5-4BBDE4D11C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037" y="213245"/>
            <a:ext cx="5052941" cy="48123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2CFD67A-28A6-49E0-BC46-D9F6F2970B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0214" y="579887"/>
            <a:ext cx="5845645" cy="4812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8540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E4B1D0-7266-4DCC-BEF3-AB75BD17E0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603" y="271249"/>
            <a:ext cx="4186806" cy="64247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5251686-9877-4BB2-9924-C7936A895D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4830" y="473477"/>
            <a:ext cx="4402752" cy="624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4245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00716F-28DC-4351-BD51-09346FB62E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579" y="575054"/>
            <a:ext cx="5447646" cy="39150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3135FB6-E4E4-499A-9B97-59D2DE4014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0066" y="180760"/>
            <a:ext cx="6063691" cy="574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4661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E5F914-A0DA-4B22-8BB5-8B8B7BDD22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739" y="536954"/>
            <a:ext cx="4886183" cy="27002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32F548C-27F7-4DF2-ABEC-8D65C99715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4540" y="578245"/>
            <a:ext cx="5981362" cy="5317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751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26B052-AC41-4907-90CC-10D1D576BF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899" y="286815"/>
            <a:ext cx="5604389" cy="28253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ECDE31-0858-4A29-8921-56F76193AF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6288" y="286815"/>
            <a:ext cx="6232859" cy="470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703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5CB611-2152-43FB-B67F-ADB69CE615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551" y="396039"/>
            <a:ext cx="5356059" cy="61023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8A7A09-B774-460A-B60F-CA5BE4EA8D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988" y="689309"/>
            <a:ext cx="5991275" cy="189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824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4CE948-3A2B-4212-A3CE-E7B24BBA32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17043" cy="29365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03583B9-5268-4B80-9F31-A72873F45C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822" y="3425501"/>
            <a:ext cx="4370472" cy="26097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19DF1F2-4E55-4FEA-98FA-6CFA861A54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7043" y="0"/>
            <a:ext cx="4629150" cy="3581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379262C-1E43-4758-8759-D45E447C8B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5046" y="3581400"/>
            <a:ext cx="3790447" cy="306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483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477825-BD11-4598-A78C-C788465D24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263" y="723396"/>
            <a:ext cx="5307432" cy="44758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E1D3B06-E3DF-490F-8145-DADB4191F5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67437"/>
            <a:ext cx="5486400" cy="5401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555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A79CD8-BD33-4394-8100-5094963982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489" y="393466"/>
            <a:ext cx="5428248" cy="60710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CA9106F-7730-4E85-8A50-F6D41D8192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730166"/>
            <a:ext cx="6075236" cy="465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916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C64F37-05D0-4224-ADF8-543B0D8A52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575" y="911642"/>
            <a:ext cx="9697124" cy="5120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3894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81</Words>
  <Application>Microsoft Office PowerPoint</Application>
  <PresentationFormat>Widescreen</PresentationFormat>
  <Paragraphs>12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Calibri</vt:lpstr>
      <vt:lpstr>Calibri Light</vt:lpstr>
      <vt:lpstr>Comic Sans MS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Ansa Batool</dc:creator>
  <cp:lastModifiedBy>Iram Afzal</cp:lastModifiedBy>
  <cp:revision>89</cp:revision>
  <dcterms:created xsi:type="dcterms:W3CDTF">2021-11-27T15:36:25Z</dcterms:created>
  <dcterms:modified xsi:type="dcterms:W3CDTF">2022-01-04T08:32:04Z</dcterms:modified>
</cp:coreProperties>
</file>