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615" r:id="rId4"/>
    <p:sldId id="617" r:id="rId5"/>
    <p:sldId id="693" r:id="rId6"/>
    <p:sldId id="694" r:id="rId7"/>
    <p:sldId id="695" r:id="rId8"/>
    <p:sldId id="363" r:id="rId9"/>
    <p:sldId id="578" r:id="rId10"/>
    <p:sldId id="620" r:id="rId11"/>
    <p:sldId id="696" r:id="rId12"/>
    <p:sldId id="697" r:id="rId13"/>
    <p:sldId id="698" r:id="rId14"/>
    <p:sldId id="701" r:id="rId15"/>
    <p:sldId id="702" r:id="rId16"/>
    <p:sldId id="364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67" autoAdjust="0"/>
    <p:restoredTop sz="94660"/>
  </p:normalViewPr>
  <p:slideViewPr>
    <p:cSldViewPr>
      <p:cViewPr varScale="1">
        <p:scale>
          <a:sx n="81" d="100"/>
          <a:sy n="81" d="100"/>
        </p:scale>
        <p:origin x="15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7E58A-48E6-4D57-9AD3-49EACD502B8A}" type="datetimeFigureOut">
              <a:rPr lang="en-GB"/>
              <a:pPr>
                <a:defRPr/>
              </a:pPr>
              <a:t>10/11/2021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5BD01-E364-4526-8932-3BF985670A9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3421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13ADB-D412-4692-ABCF-7B74E3352F8A}" type="datetimeFigureOut">
              <a:rPr lang="en-GB"/>
              <a:pPr>
                <a:defRPr/>
              </a:pPr>
              <a:t>10/11/2021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5F04B-D6CF-4185-A6EA-8EF48CD14BE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9449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E91AA-14B3-4A4D-81BB-5164655A4BD2}" type="datetimeFigureOut">
              <a:rPr lang="en-GB"/>
              <a:pPr>
                <a:defRPr/>
              </a:pPr>
              <a:t>10/11/2021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61EB0-E75E-425D-A970-EAFF0FB42D7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1839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302EF-4A53-42B5-969A-539EC74E105F}" type="datetimeFigureOut">
              <a:rPr lang="en-GB"/>
              <a:pPr>
                <a:defRPr/>
              </a:pPr>
              <a:t>10/11/2021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C9B14-BF22-46FC-99F7-6B0B54FA052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9851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C9ECD-3EA3-474E-96C7-D3F8E830D676}" type="datetimeFigureOut">
              <a:rPr lang="en-GB"/>
              <a:pPr>
                <a:defRPr/>
              </a:pPr>
              <a:t>10/11/2021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C8584-5893-4383-9F7A-86E0D439EFC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488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B7A56-5645-44C9-BB5D-D3FEBF557741}" type="datetimeFigureOut">
              <a:rPr lang="en-GB"/>
              <a:pPr>
                <a:defRPr/>
              </a:pPr>
              <a:t>10/11/2021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30E63-BB54-4EE3-93A7-C2566674376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978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C7C62-8ECE-42C0-9771-C5FF7ACA4468}" type="datetimeFigureOut">
              <a:rPr lang="en-GB"/>
              <a:pPr>
                <a:defRPr/>
              </a:pPr>
              <a:t>10/11/2021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71BD4-CFDB-4776-9E17-AC70732222D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9216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669F8-CD07-4135-96CB-1589E9576ADC}" type="datetimeFigureOut">
              <a:rPr lang="en-GB"/>
              <a:pPr>
                <a:defRPr/>
              </a:pPr>
              <a:t>10/11/2021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A5E68-0EF2-4A23-AC63-0FBDA39A40A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8091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6FE6D-6D37-4356-8A5F-AA3938DF8D41}" type="datetimeFigureOut">
              <a:rPr lang="en-GB"/>
              <a:pPr>
                <a:defRPr/>
              </a:pPr>
              <a:t>10/11/2021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6539A-0FFC-40D1-B190-A86EB3E1EF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7130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40667-A18C-4632-AEF8-4D56583C3731}" type="datetimeFigureOut">
              <a:rPr lang="en-GB"/>
              <a:pPr>
                <a:defRPr/>
              </a:pPr>
              <a:t>10/11/2021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D749D-65A6-45EC-B4F8-B7AA5C65DE0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95865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26C1D-BE02-4583-9977-C42E9A119411}" type="datetimeFigureOut">
              <a:rPr lang="en-GB"/>
              <a:pPr>
                <a:defRPr/>
              </a:pPr>
              <a:t>10/11/2021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5A510-5051-4626-A382-F9662877903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214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0ED324-6AAC-4CD5-BA0D-92B52F7579D2}" type="datetimeFigureOut">
              <a:rPr lang="en-GB"/>
              <a:pPr>
                <a:defRPr/>
              </a:pPr>
              <a:t>10/11/2021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C53543D-C9DC-493B-A0CC-CF2AEF6821E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 sz="6000" dirty="0"/>
              <a:t>English Home Learning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371600" y="3625850"/>
            <a:ext cx="6400800" cy="1752600"/>
          </a:xfrm>
        </p:spPr>
        <p:txBody>
          <a:bodyPr/>
          <a:lstStyle/>
          <a:p>
            <a:r>
              <a:rPr lang="en-GB" altLang="en-US" dirty="0">
                <a:solidFill>
                  <a:schemeClr val="tx1"/>
                </a:solidFill>
              </a:rPr>
              <a:t>Week Beginning 13.12.2021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A9988A-D9FC-43C7-8C37-943705E5B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15" y="0"/>
            <a:ext cx="7791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56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4812F9-C5B0-4FD7-9148-7F2C7CCDE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23" y="0"/>
            <a:ext cx="8405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0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11AB3A-ACAB-4832-B29D-094C6AA5A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679" y="0"/>
            <a:ext cx="72526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337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E14DDB-2F48-41D1-B60C-AD8D2DB9E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473" y="0"/>
            <a:ext cx="75150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2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F76069-44FE-423A-8224-6E258F388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67" y="0"/>
            <a:ext cx="49032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15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6FE5DA-515F-47F4-A4B0-F4795E762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0993"/>
            <a:ext cx="9144000" cy="625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40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81898">
            <a:off x="3384110" y="1228240"/>
            <a:ext cx="2483298" cy="25211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3717032"/>
            <a:ext cx="362902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68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Lesson 1 – WOTW</a:t>
            </a:r>
          </a:p>
          <a:p>
            <a:pPr eaLnBrk="1" hangingPunct="1"/>
            <a:r>
              <a:rPr lang="en-GB" altLang="en-US" dirty="0"/>
              <a:t>Lesson 2 – Guided Reading</a:t>
            </a:r>
          </a:p>
          <a:p>
            <a:pPr eaLnBrk="1" hangingPunct="1"/>
            <a:endParaRPr lang="en-GB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altLang="en-US" dirty="0"/>
              <a:t>Lesson 1 – WOTW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C79870-EA5B-45BD-B8E1-AE9F9A352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1217"/>
            <a:ext cx="9144000" cy="561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90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D21637-7437-4A0F-B2A0-CE4E4D194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48" y="0"/>
            <a:ext cx="8832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90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9693E3-0E19-440D-99DD-33355D808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25" y="0"/>
            <a:ext cx="88765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90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EF300F-0590-43D0-B3BF-5B35A2234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25" y="0"/>
            <a:ext cx="8695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90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8858">
            <a:off x="2536726" y="1721594"/>
            <a:ext cx="408305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62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828836"/>
            <a:ext cx="4572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500" dirty="0"/>
              <a:t>Lesson 2: Guided Reading</a:t>
            </a:r>
          </a:p>
        </p:txBody>
      </p:sp>
    </p:spTree>
    <p:extLst>
      <p:ext uri="{BB962C8B-B14F-4D97-AF65-F5344CB8AC3E}">
        <p14:creationId xmlns:p14="http://schemas.microsoft.com/office/powerpoint/2010/main" val="807456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2333</TotalTime>
  <Words>24</Words>
  <Application>Microsoft Office PowerPoint</Application>
  <PresentationFormat>On-screen Show (4:3)</PresentationFormat>
  <Paragraphs>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English Home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Horton Grange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Learning Week 2</dc:title>
  <dc:creator>A Teacher</dc:creator>
  <cp:lastModifiedBy>Hina Patankar</cp:lastModifiedBy>
  <cp:revision>178</cp:revision>
  <dcterms:created xsi:type="dcterms:W3CDTF">2021-01-06T10:30:15Z</dcterms:created>
  <dcterms:modified xsi:type="dcterms:W3CDTF">2021-11-10T14:14:35Z</dcterms:modified>
</cp:coreProperties>
</file>