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D689B-9003-4974-8CA1-EB364F6D05F4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2827A-9EBD-478D-AE0A-188F3A944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75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483C8-12ED-4C6F-B336-04A37E7DC68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3C1F6-BB1B-4F63-8E90-E69C3B3B7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64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253</Words>
  <Application>Microsoft Office PowerPoint</Application>
  <PresentationFormat>Widescreen</PresentationFormat>
  <Paragraphs>51</Paragraphs>
  <Slides>69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Calibri</vt:lpstr>
      <vt:lpstr>Calibri Light</vt:lpstr>
      <vt:lpstr>Office Theme</vt:lpstr>
      <vt:lpstr>Maths Home Learning – Set 1 </vt:lpstr>
      <vt:lpstr>This week…</vt:lpstr>
      <vt:lpstr>Monday – Arithmetic – Long division </vt:lpstr>
      <vt:lpstr>Answers</vt:lpstr>
      <vt:lpstr>Example</vt:lpstr>
      <vt:lpstr>Now you have a go…</vt:lpstr>
      <vt:lpstr>PowerPoint Presentation</vt:lpstr>
      <vt:lpstr>Now try this one…</vt:lpstr>
      <vt:lpstr>PowerPoint Presentation</vt:lpstr>
      <vt:lpstr>Complete these in your book. Check the method carefully then check with the answers. </vt:lpstr>
      <vt:lpstr>PowerPoint Presentation</vt:lpstr>
      <vt:lpstr>Answers</vt:lpstr>
      <vt:lpstr>Tuesday – Equivalent fractions </vt:lpstr>
      <vt:lpstr>OMS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Wednesday – fractions on a number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 for previous slide </vt:lpstr>
      <vt:lpstr>Thursday – Comparing and ordering 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Friday – comparing and ordering fractions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 an extra challenge…have a go at some of these SATs questions based on everything we have learnt this week…</vt:lpstr>
      <vt:lpstr>PowerPoint Presentation</vt:lpstr>
    </vt:vector>
  </TitlesOfParts>
  <Company>Exceed MAT - Horton Grange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– Week 7</dc:title>
  <dc:creator>shehzaad</dc:creator>
  <cp:lastModifiedBy>Shehzaad Mohammed</cp:lastModifiedBy>
  <cp:revision>36</cp:revision>
  <cp:lastPrinted>2020-11-13T11:37:14Z</cp:lastPrinted>
  <dcterms:created xsi:type="dcterms:W3CDTF">2020-10-09T06:25:15Z</dcterms:created>
  <dcterms:modified xsi:type="dcterms:W3CDTF">2021-11-08T13:44:53Z</dcterms:modified>
</cp:coreProperties>
</file>