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42" r:id="rId2"/>
    <p:sldId id="256" r:id="rId3"/>
    <p:sldId id="343" r:id="rId4"/>
    <p:sldId id="344" r:id="rId5"/>
    <p:sldId id="346" r:id="rId6"/>
    <p:sldId id="347" r:id="rId7"/>
    <p:sldId id="348" r:id="rId8"/>
    <p:sldId id="349" r:id="rId9"/>
    <p:sldId id="350" r:id="rId10"/>
    <p:sldId id="351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7" r:id="rId21"/>
    <p:sldId id="418" r:id="rId22"/>
    <p:sldId id="419" r:id="rId23"/>
    <p:sldId id="420" r:id="rId24"/>
    <p:sldId id="421" r:id="rId25"/>
    <p:sldId id="422" r:id="rId26"/>
    <p:sldId id="423" r:id="rId27"/>
    <p:sldId id="424" r:id="rId28"/>
    <p:sldId id="425" r:id="rId29"/>
    <p:sldId id="426" r:id="rId30"/>
    <p:sldId id="427" r:id="rId31"/>
    <p:sldId id="428" r:id="rId32"/>
    <p:sldId id="429" r:id="rId33"/>
    <p:sldId id="430" r:id="rId34"/>
    <p:sldId id="431" r:id="rId35"/>
    <p:sldId id="432" r:id="rId36"/>
    <p:sldId id="433" r:id="rId37"/>
    <p:sldId id="434" r:id="rId38"/>
    <p:sldId id="435" r:id="rId39"/>
    <p:sldId id="436" r:id="rId40"/>
    <p:sldId id="437" r:id="rId41"/>
    <p:sldId id="438" r:id="rId42"/>
    <p:sldId id="439" r:id="rId43"/>
    <p:sldId id="440" r:id="rId44"/>
    <p:sldId id="441" r:id="rId45"/>
    <p:sldId id="442" r:id="rId46"/>
    <p:sldId id="443" r:id="rId47"/>
    <p:sldId id="444" r:id="rId48"/>
    <p:sldId id="445" r:id="rId49"/>
    <p:sldId id="446" r:id="rId50"/>
    <p:sldId id="447" r:id="rId51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D689B-9003-4974-8CA1-EB364F6D05F4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2827A-9EBD-478D-AE0A-188F3A944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075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483C8-12ED-4C6F-B336-04A37E7DC687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3C1F6-BB1B-4F63-8E90-E69C3B3B7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646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31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79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47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47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67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9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0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08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70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462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47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F1E13-57E6-4413-86B2-BD2EDDBBB0E0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70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thplayground.com/fractions_reduce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795641" cy="2387600"/>
          </a:xfrm>
        </p:spPr>
        <p:txBody>
          <a:bodyPr/>
          <a:lstStyle/>
          <a:p>
            <a:r>
              <a:rPr lang="en-US" dirty="0" err="1"/>
              <a:t>Maths</a:t>
            </a:r>
            <a:r>
              <a:rPr lang="en-US" dirty="0"/>
              <a:t> Home Learning – Set 1 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Beginning 11.11.21</a:t>
            </a:r>
          </a:p>
        </p:txBody>
      </p:sp>
    </p:spTree>
    <p:extLst>
      <p:ext uri="{BB962C8B-B14F-4D97-AF65-F5344CB8AC3E}">
        <p14:creationId xmlns:p14="http://schemas.microsoft.com/office/powerpoint/2010/main" val="4066108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64614" cy="873617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Complete these in your book. Check the method carefully then check with the answers.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82" y="1238742"/>
            <a:ext cx="320992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54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995" y="469516"/>
            <a:ext cx="499110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83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Tuesday – Adding and subtracting fractions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49" y="1581944"/>
            <a:ext cx="87344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42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OMS answer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65" y="1977751"/>
            <a:ext cx="90868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72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9297"/>
            <a:ext cx="10515600" cy="881391"/>
          </a:xfrm>
        </p:spPr>
        <p:txBody>
          <a:bodyPr>
            <a:normAutofit fontScale="90000"/>
          </a:bodyPr>
          <a:lstStyle/>
          <a:p>
            <a:r>
              <a:rPr lang="en-GB" dirty="0"/>
              <a:t>Today we are going to be adding and subtracting fractions, including putting in missing fractions to make whole numbers.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14032"/>
            <a:ext cx="6559829" cy="454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88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can use equivalent fractions to find common denominators and complete addition and subtraction sums.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393" y="1510533"/>
            <a:ext cx="64674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86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694" y="376238"/>
            <a:ext cx="698182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91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the following questions in your home learning book.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6272268" cy="457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33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75" y="365125"/>
            <a:ext cx="770572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23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47" y="365125"/>
            <a:ext cx="902017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0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849" y="672902"/>
            <a:ext cx="9144000" cy="881004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This week…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49" y="2147311"/>
            <a:ext cx="10737273" cy="3255964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Monday – Arithmetic – long division</a:t>
            </a:r>
          </a:p>
          <a:p>
            <a:pPr algn="l"/>
            <a:r>
              <a:rPr lang="en-US" sz="3600" dirty="0"/>
              <a:t>Tuesday – Adding and subtracting fractions </a:t>
            </a:r>
          </a:p>
          <a:p>
            <a:pPr algn="l"/>
            <a:r>
              <a:rPr lang="en-US" sz="3600" dirty="0"/>
              <a:t>Wednesday – Simplifying fractions </a:t>
            </a:r>
          </a:p>
          <a:p>
            <a:pPr algn="l"/>
            <a:r>
              <a:rPr lang="en-US" sz="3600" dirty="0"/>
              <a:t>Thursday – Mixed addition and subtraction of fractions</a:t>
            </a:r>
          </a:p>
          <a:p>
            <a:pPr algn="l"/>
            <a:r>
              <a:rPr lang="en-US" sz="3600" dirty="0"/>
              <a:t>Friday – Multiplying fractions with whole numbers</a:t>
            </a:r>
          </a:p>
        </p:txBody>
      </p:sp>
    </p:spTree>
    <p:extLst>
      <p:ext uri="{BB962C8B-B14F-4D97-AF65-F5344CB8AC3E}">
        <p14:creationId xmlns:p14="http://schemas.microsoft.com/office/powerpoint/2010/main" val="1403589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61" y="444554"/>
            <a:ext cx="90106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11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28" y="227806"/>
            <a:ext cx="927735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19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001" y="617373"/>
            <a:ext cx="8506914" cy="568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75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08" y="0"/>
            <a:ext cx="5229225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19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18" y="0"/>
            <a:ext cx="1926021" cy="1325563"/>
          </a:xfrm>
        </p:spPr>
        <p:txBody>
          <a:bodyPr/>
          <a:lstStyle/>
          <a:p>
            <a:r>
              <a:rPr lang="en-US" dirty="0"/>
              <a:t>Answer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060" y="200025"/>
            <a:ext cx="9229725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98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34" y="258817"/>
            <a:ext cx="10642052" cy="640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2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questions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23"/>
          <a:stretch/>
        </p:blipFill>
        <p:spPr bwMode="auto">
          <a:xfrm>
            <a:off x="1020477" y="1690688"/>
            <a:ext cx="4318778" cy="43002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059" y="164208"/>
            <a:ext cx="5530018" cy="616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84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Wednesday – Simplifying fractions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21" y="1516117"/>
            <a:ext cx="94964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85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339" y="154918"/>
            <a:ext cx="10515600" cy="433661"/>
          </a:xfrm>
        </p:spPr>
        <p:txBody>
          <a:bodyPr>
            <a:normAutofit fontScale="90000"/>
          </a:bodyPr>
          <a:lstStyle/>
          <a:p>
            <a:r>
              <a:rPr lang="en-US" dirty="0"/>
              <a:t>OMS - Answers</a:t>
            </a: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9953" y="3149108"/>
            <a:ext cx="8543925" cy="35623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4" y="588579"/>
            <a:ext cx="11719944" cy="3009955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>
            <a:off x="838200" y="1373681"/>
            <a:ext cx="662152" cy="8755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Triangle 7"/>
          <p:cNvSpPr/>
          <p:nvPr/>
        </p:nvSpPr>
        <p:spPr>
          <a:xfrm>
            <a:off x="5654565" y="1815116"/>
            <a:ext cx="472966" cy="133399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660524" y="1576128"/>
            <a:ext cx="472966" cy="1346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49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Today we are going to learn how to simplify fractions.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296" y="756580"/>
            <a:ext cx="7306497" cy="573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13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Monday – Arithmetic – Long division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1448"/>
            <a:ext cx="10515600" cy="47055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Complete the following arithmetic test in 7 minutes. Then check the answers on the next page.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49" y="2508853"/>
            <a:ext cx="4743133" cy="366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91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40" y="0"/>
            <a:ext cx="909637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45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266700"/>
            <a:ext cx="91059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70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49" y="252248"/>
            <a:ext cx="72866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62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the following online activity to </a:t>
            </a:r>
            <a:r>
              <a:rPr lang="en-US" dirty="0" err="1"/>
              <a:t>practise</a:t>
            </a:r>
            <a:r>
              <a:rPr lang="en-US" dirty="0"/>
              <a:t> simplifying fractions.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https://www.mathplayground.com/fractions_reduce.html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04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Thursday – mixed addition and subtraction of fractions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88868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5" y="519113"/>
            <a:ext cx="8696325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281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41" y="0"/>
            <a:ext cx="761047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979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553" y="0"/>
            <a:ext cx="866775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828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193" y="217982"/>
            <a:ext cx="10515600" cy="528254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Questions to complete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86" y="746235"/>
            <a:ext cx="3751918" cy="5549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332" y="217982"/>
            <a:ext cx="6267846" cy="1996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687" y="2353879"/>
            <a:ext cx="4950866" cy="2228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2952" y="2848892"/>
            <a:ext cx="3549048" cy="38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73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950372" cy="6755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416" y="-26642"/>
            <a:ext cx="4978784" cy="688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14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10519"/>
            <a:ext cx="66484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219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66" y="217981"/>
            <a:ext cx="10515600" cy="378974"/>
          </a:xfrm>
        </p:spPr>
        <p:txBody>
          <a:bodyPr>
            <a:normAutofit fontScale="90000"/>
          </a:bodyPr>
          <a:lstStyle/>
          <a:p>
            <a:r>
              <a:rPr lang="en-US" dirty="0"/>
              <a:t>Answers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490" y="596955"/>
            <a:ext cx="4101662" cy="6457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676" y="79805"/>
            <a:ext cx="4477149" cy="677819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803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4" y="365125"/>
            <a:ext cx="4478103" cy="6200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737" y="0"/>
            <a:ext cx="5108849" cy="703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512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Friday – multiplying fractions by whole numbers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564" y="1027906"/>
            <a:ext cx="7154064" cy="500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947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78" y="242558"/>
            <a:ext cx="3295650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759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034" y="456378"/>
            <a:ext cx="740092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686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7" y="223837"/>
            <a:ext cx="8734425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97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87" y="504825"/>
            <a:ext cx="8810625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530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81000"/>
            <a:ext cx="7924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929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17" y="100012"/>
            <a:ext cx="763905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06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797" y="594983"/>
            <a:ext cx="8505825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01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845" y="365125"/>
            <a:ext cx="8810625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870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07" y="121251"/>
            <a:ext cx="10515600" cy="559785"/>
          </a:xfrm>
        </p:spPr>
        <p:txBody>
          <a:bodyPr>
            <a:normAutofit fontScale="90000"/>
          </a:bodyPr>
          <a:lstStyle/>
          <a:p>
            <a:r>
              <a:rPr lang="en-US" dirty="0"/>
              <a:t>Challenge questions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19811" y="1120840"/>
            <a:ext cx="6727824" cy="5267959"/>
            <a:chOff x="0" y="0"/>
            <a:chExt cx="6998335" cy="61821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28"/>
            <a:stretch/>
          </p:blipFill>
          <p:spPr bwMode="auto">
            <a:xfrm>
              <a:off x="109182" y="0"/>
              <a:ext cx="3439160" cy="42741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85397"/>
              <a:ext cx="6998335" cy="18967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1108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you have a go…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63238"/>
            <a:ext cx="789789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7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395287"/>
            <a:ext cx="9077325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85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try this one…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1787"/>
            <a:ext cx="88773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2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37" y="95250"/>
            <a:ext cx="92297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38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226</Words>
  <Application>Microsoft Office PowerPoint</Application>
  <PresentationFormat>Widescreen</PresentationFormat>
  <Paragraphs>40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Theme</vt:lpstr>
      <vt:lpstr>Maths Home Learning – Set 1 </vt:lpstr>
      <vt:lpstr>This week…</vt:lpstr>
      <vt:lpstr>Monday – Arithmetic – Long division </vt:lpstr>
      <vt:lpstr>Answers</vt:lpstr>
      <vt:lpstr>Example</vt:lpstr>
      <vt:lpstr>Now you have a go…</vt:lpstr>
      <vt:lpstr>PowerPoint Presentation</vt:lpstr>
      <vt:lpstr>Now try this one…</vt:lpstr>
      <vt:lpstr>PowerPoint Presentation</vt:lpstr>
      <vt:lpstr>Complete these in your book. Check the method carefully then check with the answers. </vt:lpstr>
      <vt:lpstr>Challenge</vt:lpstr>
      <vt:lpstr>Tuesday – Adding and subtracting fractions</vt:lpstr>
      <vt:lpstr>OMS answer</vt:lpstr>
      <vt:lpstr>Today we are going to be adding and subtracting fractions, including putting in missing fractions to make whole numbers.  </vt:lpstr>
      <vt:lpstr>We can use equivalent fractions to find common denominators and complete addition and subtraction sums. </vt:lpstr>
      <vt:lpstr>Answer</vt:lpstr>
      <vt:lpstr>Complete the following questions in your home learning book. </vt:lpstr>
      <vt:lpstr>Answers</vt:lpstr>
      <vt:lpstr>PowerPoint Presentation</vt:lpstr>
      <vt:lpstr>PowerPoint Presentation</vt:lpstr>
      <vt:lpstr>PowerPoint Presentation</vt:lpstr>
      <vt:lpstr>Answer</vt:lpstr>
      <vt:lpstr>PowerPoint Presentation</vt:lpstr>
      <vt:lpstr>Answer</vt:lpstr>
      <vt:lpstr>PowerPoint Presentation</vt:lpstr>
      <vt:lpstr>Challenge questions </vt:lpstr>
      <vt:lpstr>Wednesday – Simplifying fractions</vt:lpstr>
      <vt:lpstr>OMS - Answers</vt:lpstr>
      <vt:lpstr>Today we are going to learn how to simplify fractions. </vt:lpstr>
      <vt:lpstr>PowerPoint Presentation</vt:lpstr>
      <vt:lpstr>PowerPoint Presentation</vt:lpstr>
      <vt:lpstr>PowerPoint Presentation</vt:lpstr>
      <vt:lpstr>Complete the following online activity to practise simplifying fractions. </vt:lpstr>
      <vt:lpstr>Thursday – mixed addition and subtraction of fractions</vt:lpstr>
      <vt:lpstr>Answer</vt:lpstr>
      <vt:lpstr>PowerPoint Presentation</vt:lpstr>
      <vt:lpstr>Answer</vt:lpstr>
      <vt:lpstr>Questions to complete</vt:lpstr>
      <vt:lpstr>PowerPoint Presentation</vt:lpstr>
      <vt:lpstr>Answers</vt:lpstr>
      <vt:lpstr>PowerPoint Presentation</vt:lpstr>
      <vt:lpstr>Friday – multiplying fractions by whole numbers</vt:lpstr>
      <vt:lpstr>PowerPoint Presentation</vt:lpstr>
      <vt:lpstr>Answers</vt:lpstr>
      <vt:lpstr>PowerPoint Presentation</vt:lpstr>
      <vt:lpstr>PowerPoint Presentation</vt:lpstr>
      <vt:lpstr>PowerPoint Presentation</vt:lpstr>
      <vt:lpstr>PowerPoint Presentation</vt:lpstr>
      <vt:lpstr>Answers</vt:lpstr>
      <vt:lpstr>Challenge questions </vt:lpstr>
    </vt:vector>
  </TitlesOfParts>
  <Company>Exceed MAT - Horton Grange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– Week 7</dc:title>
  <dc:creator>Rae Ramsden</dc:creator>
  <cp:lastModifiedBy>Shehzaad Mohammed</cp:lastModifiedBy>
  <cp:revision>38</cp:revision>
  <cp:lastPrinted>2020-11-13T11:37:14Z</cp:lastPrinted>
  <dcterms:created xsi:type="dcterms:W3CDTF">2020-10-09T06:25:15Z</dcterms:created>
  <dcterms:modified xsi:type="dcterms:W3CDTF">2021-11-15T08:47:29Z</dcterms:modified>
</cp:coreProperties>
</file>