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360" r:id="rId17"/>
    <p:sldId id="265" r:id="rId18"/>
    <p:sldId id="412" r:id="rId19"/>
    <p:sldId id="413" r:id="rId20"/>
    <p:sldId id="416" r:id="rId21"/>
    <p:sldId id="417" r:id="rId22"/>
    <p:sldId id="414" r:id="rId23"/>
    <p:sldId id="415" r:id="rId24"/>
    <p:sldId id="418" r:id="rId25"/>
    <p:sldId id="419" r:id="rId26"/>
    <p:sldId id="420" r:id="rId27"/>
    <p:sldId id="421" r:id="rId28"/>
    <p:sldId id="422" r:id="rId29"/>
    <p:sldId id="425" r:id="rId30"/>
    <p:sldId id="426" r:id="rId31"/>
    <p:sldId id="427" r:id="rId32"/>
    <p:sldId id="423" r:id="rId33"/>
    <p:sldId id="424" r:id="rId34"/>
    <p:sldId id="428" r:id="rId35"/>
    <p:sldId id="361" r:id="rId36"/>
    <p:sldId id="269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270" r:id="rId46"/>
    <p:sldId id="362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E58A-48E6-4D57-9AD3-49EACD502B8A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BD01-E364-4526-8932-3BF985670A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4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3ADB-D412-4692-ABCF-7B74E3352F8A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F04B-D6CF-4185-A6EA-8EF48CD14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4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91AA-14B3-4A4D-81BB-5164655A4BD2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1EB0-E75E-425D-A970-EAFF0FB42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83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02EF-4A53-42B5-969A-539EC74E105F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9B14-BF22-46FC-99F7-6B0B54FA0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85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9ECD-3EA3-474E-96C7-D3F8E830D676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8584-5893-4383-9F7A-86E0D439EF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8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7A56-5645-44C9-BB5D-D3FEBF557741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0E63-BB54-4EE3-93A7-C256667437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7C62-8ECE-42C0-9771-C5FF7ACA4468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BD4-CFDB-4776-9E17-AC7073222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2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69F8-CD07-4135-96CB-1589E9576ADC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5E68-0EF2-4A23-AC63-0FBDA39A40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FE6D-6D37-4356-8A5F-AA3938DF8D41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39A-0FFC-40D1-B190-A86EB3E1E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1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667-A18C-4632-AEF8-4D56583C3731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749D-65A6-45EC-B4F8-B7AA5C65DE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8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6C1D-BE02-4583-9977-C42E9A119411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A510-5051-4626-A382-F966287790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1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ED324-6AAC-4CD5-BA0D-92B52F7579D2}" type="datetimeFigureOut">
              <a:rPr lang="en-GB"/>
              <a:pPr>
                <a:defRPr/>
              </a:pPr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3543D-C9DC-493B-A0CC-CF2AEF6821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dirty="0"/>
              <a:t>English Home Learning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25850"/>
            <a:ext cx="6400800" cy="1752600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Week Beginning 22.11.21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F3067-7255-4492-A20E-B0F6086C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562100"/>
            <a:ext cx="5314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49657-A305-40C0-A019-891073CC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228725"/>
            <a:ext cx="81057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F6F57-B527-4DB7-8D60-2231AA41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628650"/>
            <a:ext cx="81819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64A61-D202-4020-A7B7-408EB32A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704975"/>
            <a:ext cx="59531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7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CAF12-C7DE-40F2-8E1F-1D927938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14337"/>
            <a:ext cx="85725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17D8F-759F-49A7-86D4-B1148DA0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38125"/>
            <a:ext cx="87439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149">
            <a:off x="216440" y="3932581"/>
            <a:ext cx="2473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4162"/>
            <a:ext cx="2952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95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1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7504" y="188640"/>
            <a:ext cx="1800200" cy="6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Day 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DF36C-FA53-45CF-8621-C3423A7F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681037"/>
            <a:ext cx="72485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F7482-8FD3-41A1-8B4D-C18ADC5A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609600"/>
            <a:ext cx="87249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4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07C00-CC40-4CC2-AD11-63AFC272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724025"/>
            <a:ext cx="8820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Day 1 – Grammar </a:t>
            </a:r>
          </a:p>
          <a:p>
            <a:pPr eaLnBrk="1" hangingPunct="1"/>
            <a:r>
              <a:rPr lang="en-GB" altLang="en-US" dirty="0"/>
              <a:t>Day 2 –  Guided Reading</a:t>
            </a:r>
          </a:p>
          <a:p>
            <a:pPr eaLnBrk="1" hangingPunct="1"/>
            <a:r>
              <a:rPr lang="en-GB" altLang="en-US" dirty="0"/>
              <a:t>Day 3 – Paragraph 4</a:t>
            </a:r>
          </a:p>
          <a:p>
            <a:pPr eaLnBrk="1" hangingPunct="1"/>
            <a:r>
              <a:rPr lang="en-GB" altLang="en-US" dirty="0"/>
              <a:t>Day 4 – Writing your masterpiece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1E926-71B2-45CD-8CE1-48B1AD1F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0"/>
            <a:ext cx="812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DFBCD-7F81-42F7-8B4F-7839F8E1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647700"/>
            <a:ext cx="86201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EFC84-2E9C-42C2-A082-CF9E37332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0012"/>
            <a:ext cx="81438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56A1F-7F2A-4F7C-A9ED-C95D9585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00025"/>
            <a:ext cx="89344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3AF56-D87C-45F9-B76D-F11DB2AF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466975"/>
            <a:ext cx="87725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DC810-D337-41A0-9670-FD1A989C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5762"/>
            <a:ext cx="89916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9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E68B2-3F8A-4174-8A0C-D5F6FD47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00012"/>
            <a:ext cx="75342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39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CBA23-F12C-428B-9094-88F2994A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076325"/>
            <a:ext cx="53911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6A882-3A05-4FF4-8E39-177A9DA6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43800" cy="372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E9CDD-EAB2-475B-872B-0BD31B41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429000"/>
            <a:ext cx="89058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1FB5A-D1AF-4210-AC6D-316EE270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6632"/>
            <a:ext cx="8953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56592" y="-99392"/>
            <a:ext cx="4175125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Day 1-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DC379-97EF-4C98-B9FC-5B129A44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895475"/>
            <a:ext cx="8639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2B218-4F39-4487-BD23-4A83967B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3350"/>
            <a:ext cx="85153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5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25F99-05FE-4403-85BE-4F8BEC049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591550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83B92-1342-4241-BCFA-25997286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429000"/>
            <a:ext cx="65722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EA95E-A25B-493D-8F5B-5278DE86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8" y="404664"/>
            <a:ext cx="91344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A72A0-1BB8-492A-8242-4935A105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352425"/>
            <a:ext cx="62198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1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A7F0-8088-48E4-9A3B-2C1629FF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0" y="836712"/>
            <a:ext cx="90297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6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8465">
            <a:off x="2425357" y="915681"/>
            <a:ext cx="407352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9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1980728" y="188640"/>
            <a:ext cx="60486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/>
              <a:t>Day 3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4C1F0-88D4-44F2-ADA3-C2476794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96752"/>
            <a:ext cx="32480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7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73518-903C-416E-BF8B-B8286714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14462"/>
            <a:ext cx="9105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3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80963-7DB9-4C54-88F6-1AFE33C7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071562"/>
            <a:ext cx="91249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83BF5-C4CB-4BD2-B164-DDC92DA7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9050"/>
            <a:ext cx="58578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FCCA6-D553-48AE-AA51-1F70E3C3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447800"/>
            <a:ext cx="55435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0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6566D-3F07-4B25-8D92-13C3E2E8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50" y="0"/>
            <a:ext cx="669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9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884AD-E177-463E-89E9-84FED16E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23825"/>
            <a:ext cx="61817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4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2E38E-7198-40B7-BAEC-63313B76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804862"/>
            <a:ext cx="70008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1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9D24F-77AB-48E9-A212-F2B069F4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474"/>
            <a:ext cx="9144000" cy="56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850B5-A38D-46F2-A8D0-0EC892DF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2"/>
            <a:ext cx="9144000" cy="55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9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684584" y="188640"/>
            <a:ext cx="3662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/>
              <a:t>Day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74CFF-3A2C-4F58-8D62-05216332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607"/>
            <a:ext cx="9144000" cy="11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3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733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F4CEC-F8CD-4F9E-958A-90C1B04C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724025"/>
            <a:ext cx="80867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6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4C7EB-99E1-4004-8FB4-F6B6A615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595437"/>
            <a:ext cx="6305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C9D54-62DF-43B1-924C-787580B2B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757362"/>
            <a:ext cx="5133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C0B59-E827-4B86-BD4B-AC4188A9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947862"/>
            <a:ext cx="7000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BCB1D-7C06-47EC-B926-EB5A4F6C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00137"/>
            <a:ext cx="77533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34</Words>
  <Application>Microsoft Office PowerPoint</Application>
  <PresentationFormat>On-screen Show (4:3)</PresentationFormat>
  <Paragraphs>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English Home Learning</vt:lpstr>
      <vt:lpstr>PowerPoint Presentation</vt:lpstr>
      <vt:lpstr>Day 1-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Horton Grange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Week 2</dc:title>
  <dc:creator>A Teacher</dc:creator>
  <cp:lastModifiedBy>Iram Afzal</cp:lastModifiedBy>
  <cp:revision>172</cp:revision>
  <dcterms:created xsi:type="dcterms:W3CDTF">2021-01-06T10:30:15Z</dcterms:created>
  <dcterms:modified xsi:type="dcterms:W3CDTF">2021-11-21T23:08:22Z</dcterms:modified>
</cp:coreProperties>
</file>