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577" r:id="rId4"/>
    <p:sldId id="653" r:id="rId5"/>
    <p:sldId id="654" r:id="rId6"/>
    <p:sldId id="655" r:id="rId7"/>
    <p:sldId id="645" r:id="rId8"/>
    <p:sldId id="360" r:id="rId9"/>
    <p:sldId id="604" r:id="rId10"/>
    <p:sldId id="656" r:id="rId11"/>
    <p:sldId id="658" r:id="rId12"/>
    <p:sldId id="674" r:id="rId13"/>
    <p:sldId id="675" r:id="rId14"/>
    <p:sldId id="676" r:id="rId15"/>
    <p:sldId id="668" r:id="rId16"/>
    <p:sldId id="361" r:id="rId17"/>
    <p:sldId id="605" r:id="rId18"/>
    <p:sldId id="602" r:id="rId19"/>
    <p:sldId id="687" r:id="rId20"/>
    <p:sldId id="688" r:id="rId21"/>
    <p:sldId id="689" r:id="rId22"/>
    <p:sldId id="690" r:id="rId23"/>
    <p:sldId id="691" r:id="rId24"/>
    <p:sldId id="683" r:id="rId25"/>
    <p:sldId id="362" r:id="rId26"/>
    <p:sldId id="615" r:id="rId27"/>
    <p:sldId id="617" r:id="rId28"/>
    <p:sldId id="693" r:id="rId29"/>
    <p:sldId id="694" r:id="rId30"/>
    <p:sldId id="695" r:id="rId31"/>
    <p:sldId id="363" r:id="rId32"/>
    <p:sldId id="578" r:id="rId33"/>
    <p:sldId id="620" r:id="rId34"/>
    <p:sldId id="364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7" autoAdjust="0"/>
    <p:restoredTop sz="94660"/>
  </p:normalViewPr>
  <p:slideViewPr>
    <p:cSldViewPr>
      <p:cViewPr varScale="1">
        <p:scale>
          <a:sx n="62" d="100"/>
          <a:sy n="62" d="100"/>
        </p:scale>
        <p:origin x="146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7E58A-48E6-4D57-9AD3-49EACD502B8A}" type="datetimeFigureOut">
              <a:rPr lang="en-GB"/>
              <a:pPr>
                <a:defRPr/>
              </a:pPr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5BD01-E364-4526-8932-3BF985670A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342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13ADB-D412-4692-ABCF-7B74E3352F8A}" type="datetimeFigureOut">
              <a:rPr lang="en-GB"/>
              <a:pPr>
                <a:defRPr/>
              </a:pPr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5F04B-D6CF-4185-A6EA-8EF48CD14B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944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91AA-14B3-4A4D-81BB-5164655A4BD2}" type="datetimeFigureOut">
              <a:rPr lang="en-GB"/>
              <a:pPr>
                <a:defRPr/>
              </a:pPr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1EB0-E75E-425D-A970-EAFF0FB42D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183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302EF-4A53-42B5-969A-539EC74E105F}" type="datetimeFigureOut">
              <a:rPr lang="en-GB"/>
              <a:pPr>
                <a:defRPr/>
              </a:pPr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C9B14-BF22-46FC-99F7-6B0B54FA05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985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C9ECD-3EA3-474E-96C7-D3F8E830D676}" type="datetimeFigureOut">
              <a:rPr lang="en-GB"/>
              <a:pPr>
                <a:defRPr/>
              </a:pPr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8584-5893-4383-9F7A-86E0D439EF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488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B7A56-5645-44C9-BB5D-D3FEBF557741}" type="datetimeFigureOut">
              <a:rPr lang="en-GB"/>
              <a:pPr>
                <a:defRPr/>
              </a:pPr>
              <a:t>05/11/2021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0E63-BB54-4EE3-93A7-C256667437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97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7C62-8ECE-42C0-9771-C5FF7ACA4468}" type="datetimeFigureOut">
              <a:rPr lang="en-GB"/>
              <a:pPr>
                <a:defRPr/>
              </a:pPr>
              <a:t>05/11/2021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1BD4-CFDB-4776-9E17-AC70732222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921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669F8-CD07-4135-96CB-1589E9576ADC}" type="datetimeFigureOut">
              <a:rPr lang="en-GB"/>
              <a:pPr>
                <a:defRPr/>
              </a:pPr>
              <a:t>05/11/2021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5E68-0EF2-4A23-AC63-0FBDA39A40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09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6FE6D-6D37-4356-8A5F-AA3938DF8D41}" type="datetimeFigureOut">
              <a:rPr lang="en-GB"/>
              <a:pPr>
                <a:defRPr/>
              </a:pPr>
              <a:t>05/11/2021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539A-0FFC-40D1-B190-A86EB3E1EF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713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40667-A18C-4632-AEF8-4D56583C3731}" type="datetimeFigureOut">
              <a:rPr lang="en-GB"/>
              <a:pPr>
                <a:defRPr/>
              </a:pPr>
              <a:t>05/11/2021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D749D-65A6-45EC-B4F8-B7AA5C65DE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586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6C1D-BE02-4583-9977-C42E9A119411}" type="datetimeFigureOut">
              <a:rPr lang="en-GB"/>
              <a:pPr>
                <a:defRPr/>
              </a:pPr>
              <a:t>05/11/2021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5A510-5051-4626-A382-F966287790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214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0ED324-6AAC-4CD5-BA0D-92B52F7579D2}" type="datetimeFigureOut">
              <a:rPr lang="en-GB"/>
              <a:pPr>
                <a:defRPr/>
              </a:pPr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53543D-C9DC-493B-A0CC-CF2AEF6821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6000" dirty="0"/>
              <a:t>English Home Learning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625850"/>
            <a:ext cx="6400800" cy="1752600"/>
          </a:xfrm>
        </p:spPr>
        <p:txBody>
          <a:bodyPr/>
          <a:lstStyle/>
          <a:p>
            <a:r>
              <a:rPr lang="en-GB" altLang="en-US" dirty="0">
                <a:solidFill>
                  <a:schemeClr val="tx1"/>
                </a:solidFill>
              </a:rPr>
              <a:t>Week Beginning 15.11.2021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Hotter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fire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8465">
            <a:off x="2641381" y="1275723"/>
            <a:ext cx="4073525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491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altLang="en-US" dirty="0"/>
              <a:t>Day 3 – Emotive Language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2533650"/>
            <a:ext cx="5981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Day 1 – Prepositional Phrases</a:t>
            </a:r>
          </a:p>
          <a:p>
            <a:pPr eaLnBrk="1" hangingPunct="1"/>
            <a:r>
              <a:rPr lang="en-GB" altLang="en-US" dirty="0"/>
              <a:t>Day 2 – Past and Present Progressive Tense</a:t>
            </a:r>
          </a:p>
          <a:p>
            <a:pPr eaLnBrk="1" hangingPunct="1"/>
            <a:r>
              <a:rPr lang="en-GB" altLang="en-US" dirty="0"/>
              <a:t>Day 3 –  Emotive Language</a:t>
            </a:r>
          </a:p>
          <a:p>
            <a:pPr eaLnBrk="1" hangingPunct="1"/>
            <a:r>
              <a:rPr lang="en-GB" altLang="en-US" dirty="0"/>
              <a:t>Day 4 – WOTW</a:t>
            </a:r>
          </a:p>
          <a:p>
            <a:pPr eaLnBrk="1" hangingPunct="1"/>
            <a:r>
              <a:rPr lang="en-GB" altLang="en-US" dirty="0"/>
              <a:t>Day 5 – Guided Reading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7339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21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altLang="en-US" dirty="0"/>
              <a:t>Day 4 – WOTW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GB" altLang="en-US" dirty="0"/>
          </a:p>
          <a:p>
            <a:pPr eaLnBrk="1" hangingPunct="1">
              <a:buNone/>
            </a:pPr>
            <a:endParaRPr lang="en-GB" altLang="en-US" dirty="0"/>
          </a:p>
          <a:p>
            <a:pPr eaLnBrk="1" hangingPunct="1">
              <a:buNone/>
            </a:pPr>
            <a:endParaRPr lang="en-GB" altLang="en-US" dirty="0"/>
          </a:p>
          <a:p>
            <a:pPr algn="ctr" eaLnBrk="1" hangingPunct="1">
              <a:buNone/>
            </a:pPr>
            <a:r>
              <a:rPr lang="en-GB" altLang="en-US" dirty="0"/>
              <a:t>Day 1 – Prepositional Phrases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858">
            <a:off x="2536726" y="1721594"/>
            <a:ext cx="40830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62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28836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500" dirty="0"/>
              <a:t>Day 5: Guided Reading</a:t>
            </a:r>
          </a:p>
        </p:txBody>
      </p:sp>
    </p:spTree>
    <p:extLst>
      <p:ext uri="{BB962C8B-B14F-4D97-AF65-F5344CB8AC3E}">
        <p14:creationId xmlns:p14="http://schemas.microsoft.com/office/powerpoint/2010/main" val="807456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456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81898">
            <a:off x="3384110" y="1228240"/>
            <a:ext cx="2483298" cy="2521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717032"/>
            <a:ext cx="36290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6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Hotter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fire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149">
            <a:off x="972015" y="3500534"/>
            <a:ext cx="2473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29527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8958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21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r>
              <a:rPr lang="en-GB" altLang="en-US" dirty="0"/>
              <a:t>Day 2 – Past and Present Progressive Tense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68</Words>
  <Application>Microsoft Office PowerPoint</Application>
  <PresentationFormat>On-screen Show (4:3)</PresentationFormat>
  <Paragraphs>21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English Home Learning</vt:lpstr>
      <vt:lpstr>PowerPoint Presentation</vt:lpstr>
      <vt:lpstr>PowerPoint Presentation</vt:lpstr>
      <vt:lpstr>Hot</vt:lpstr>
      <vt:lpstr>Hotter</vt:lpstr>
      <vt:lpstr>On fire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Hot</vt:lpstr>
      <vt:lpstr>Hotter</vt:lpstr>
      <vt:lpstr>On fire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Horton Grange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 Week 2</dc:title>
  <dc:creator>A Teacher</dc:creator>
  <cp:lastModifiedBy>Hina Patankar</cp:lastModifiedBy>
  <cp:revision>177</cp:revision>
  <dcterms:created xsi:type="dcterms:W3CDTF">2021-01-06T10:30:15Z</dcterms:created>
  <dcterms:modified xsi:type="dcterms:W3CDTF">2021-11-05T12:55:18Z</dcterms:modified>
</cp:coreProperties>
</file>