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577" r:id="rId4"/>
    <p:sldId id="717" r:id="rId5"/>
    <p:sldId id="718" r:id="rId6"/>
    <p:sldId id="719" r:id="rId7"/>
    <p:sldId id="721" r:id="rId8"/>
    <p:sldId id="722" r:id="rId9"/>
    <p:sldId id="723" r:id="rId10"/>
    <p:sldId id="720" r:id="rId11"/>
    <p:sldId id="724" r:id="rId12"/>
    <p:sldId id="725" r:id="rId13"/>
    <p:sldId id="726" r:id="rId14"/>
    <p:sldId id="360" r:id="rId15"/>
    <p:sldId id="604" r:id="rId16"/>
    <p:sldId id="656" r:id="rId17"/>
    <p:sldId id="658" r:id="rId18"/>
    <p:sldId id="727" r:id="rId19"/>
    <p:sldId id="728" r:id="rId20"/>
    <p:sldId id="729" r:id="rId21"/>
    <p:sldId id="730" r:id="rId22"/>
    <p:sldId id="731" r:id="rId23"/>
    <p:sldId id="732" r:id="rId24"/>
    <p:sldId id="733" r:id="rId25"/>
    <p:sldId id="734" r:id="rId26"/>
    <p:sldId id="735" r:id="rId27"/>
    <p:sldId id="736" r:id="rId28"/>
    <p:sldId id="737" r:id="rId29"/>
    <p:sldId id="738" r:id="rId30"/>
    <p:sldId id="739" r:id="rId31"/>
    <p:sldId id="740" r:id="rId32"/>
    <p:sldId id="741" r:id="rId33"/>
    <p:sldId id="742" r:id="rId34"/>
    <p:sldId id="744" r:id="rId35"/>
    <p:sldId id="745" r:id="rId36"/>
    <p:sldId id="746" r:id="rId37"/>
    <p:sldId id="747" r:id="rId38"/>
    <p:sldId id="749" r:id="rId39"/>
    <p:sldId id="748" r:id="rId40"/>
    <p:sldId id="361" r:id="rId41"/>
    <p:sldId id="605" r:id="rId42"/>
    <p:sldId id="602" r:id="rId43"/>
    <p:sldId id="750" r:id="rId44"/>
    <p:sldId id="751" r:id="rId45"/>
    <p:sldId id="752" r:id="rId46"/>
    <p:sldId id="753" r:id="rId47"/>
    <p:sldId id="754" r:id="rId48"/>
    <p:sldId id="755" r:id="rId49"/>
    <p:sldId id="756" r:id="rId50"/>
    <p:sldId id="688" r:id="rId51"/>
    <p:sldId id="689" r:id="rId52"/>
    <p:sldId id="690" r:id="rId53"/>
    <p:sldId id="687" r:id="rId54"/>
    <p:sldId id="691" r:id="rId55"/>
    <p:sldId id="362" r:id="rId56"/>
    <p:sldId id="615" r:id="rId57"/>
    <p:sldId id="617" r:id="rId58"/>
    <p:sldId id="693" r:id="rId59"/>
    <p:sldId id="694" r:id="rId60"/>
    <p:sldId id="695" r:id="rId61"/>
    <p:sldId id="363" r:id="rId62"/>
    <p:sldId id="578" r:id="rId63"/>
    <p:sldId id="620" r:id="rId64"/>
    <p:sldId id="696" r:id="rId65"/>
    <p:sldId id="697" r:id="rId66"/>
    <p:sldId id="698" r:id="rId67"/>
    <p:sldId id="699" r:id="rId68"/>
    <p:sldId id="700" r:id="rId69"/>
    <p:sldId id="701" r:id="rId70"/>
    <p:sldId id="702" r:id="rId71"/>
    <p:sldId id="703" r:id="rId72"/>
    <p:sldId id="705" r:id="rId73"/>
    <p:sldId id="706" r:id="rId74"/>
    <p:sldId id="709" r:id="rId75"/>
    <p:sldId id="710" r:id="rId76"/>
    <p:sldId id="711" r:id="rId77"/>
    <p:sldId id="707" r:id="rId78"/>
    <p:sldId id="712" r:id="rId79"/>
    <p:sldId id="713" r:id="rId80"/>
    <p:sldId id="714" r:id="rId81"/>
    <p:sldId id="708" r:id="rId82"/>
    <p:sldId id="715" r:id="rId83"/>
    <p:sldId id="716" r:id="rId84"/>
    <p:sldId id="704" r:id="rId85"/>
    <p:sldId id="364" r:id="rId8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64" autoAdjust="0"/>
    <p:restoredTop sz="94660"/>
  </p:normalViewPr>
  <p:slideViewPr>
    <p:cSldViewPr>
      <p:cViewPr varScale="1">
        <p:scale>
          <a:sx n="62" d="100"/>
          <a:sy n="62" d="100"/>
        </p:scale>
        <p:origin x="1540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47E58A-48E6-4D57-9AD3-49EACD502B8A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5BD01-E364-4526-8932-3BF985670A9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4342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13ADB-D412-4692-ABCF-7B74E3352F8A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5F04B-D6CF-4185-A6EA-8EF48CD14BE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19449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E91AA-14B3-4A4D-81BB-5164655A4BD2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361EB0-E75E-425D-A970-EAFF0FB42D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1839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302EF-4A53-42B5-969A-539EC74E105F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8C9B14-BF22-46FC-99F7-6B0B54FA052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985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C9ECD-3EA3-474E-96C7-D3F8E830D676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C8584-5893-4383-9F7A-86E0D439EFC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4881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AB7A56-5645-44C9-BB5D-D3FEBF557741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30E63-BB54-4EE3-93A7-C2566674376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6978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C7C62-8ECE-42C0-9771-C5FF7ACA4468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71BD4-CFDB-4776-9E17-AC70732222D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9216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669F8-CD07-4135-96CB-1589E9576ADC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A5E68-0EF2-4A23-AC63-0FBDA39A40A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88091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6FE6D-6D37-4356-8A5F-AA3938DF8D41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6539A-0FFC-40D1-B190-A86EB3E1EFE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2713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40667-A18C-4632-AEF8-4D56583C3731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2D749D-65A6-45EC-B4F8-B7AA5C65DE0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5865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6C1D-BE02-4583-9977-C42E9A119411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5A510-5051-4626-A382-F9662877903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2146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0ED324-6AAC-4CD5-BA0D-92B52F7579D2}" type="datetimeFigureOut">
              <a:rPr lang="en-GB"/>
              <a:pPr>
                <a:defRPr/>
              </a:pPr>
              <a:t>09/11/2021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C53543D-C9DC-493B-A0CC-CF2AEF6821E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844824"/>
            <a:ext cx="7772400" cy="1470025"/>
          </a:xfrm>
        </p:spPr>
        <p:txBody>
          <a:bodyPr/>
          <a:lstStyle/>
          <a:p>
            <a:pPr eaLnBrk="1" hangingPunct="1"/>
            <a:r>
              <a:rPr lang="en-GB" altLang="en-US" sz="6000" dirty="0"/>
              <a:t>English Home Learning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3625850"/>
            <a:ext cx="6400800" cy="1752600"/>
          </a:xfrm>
        </p:spPr>
        <p:txBody>
          <a:bodyPr/>
          <a:lstStyle/>
          <a:p>
            <a:r>
              <a:rPr lang="en-GB" altLang="en-US" dirty="0">
                <a:solidFill>
                  <a:schemeClr val="tx1"/>
                </a:solidFill>
              </a:rPr>
              <a:t>Week Beginning 15.11.2021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6407B-D9E3-42C4-B444-2AD338DAD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537" y="71437"/>
            <a:ext cx="7400925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42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984B22-7384-4382-B7A4-F81DF85B9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52" y="0"/>
            <a:ext cx="8050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7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F0B23D-278A-4654-9A3F-0E0563579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2857"/>
            <a:ext cx="9144000" cy="591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18BCBE-41DE-41C0-AA17-C74744ACC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6369"/>
            <a:ext cx="9144000" cy="564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9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5149">
            <a:off x="972015" y="3500534"/>
            <a:ext cx="24733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45024"/>
            <a:ext cx="295275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84784"/>
            <a:ext cx="4895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8214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00808"/>
            <a:ext cx="8229600" cy="4525963"/>
          </a:xfrm>
        </p:spPr>
        <p:txBody>
          <a:bodyPr/>
          <a:lstStyle/>
          <a:p>
            <a:r>
              <a:rPr lang="en-GB" altLang="en-US" dirty="0"/>
              <a:t>Day 2 – Features of a Newspaper Report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EAF39-9F6D-4D43-A5B1-961D1A695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8850" y="609600"/>
            <a:ext cx="46863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783D44-ED53-43B4-9949-658B6823F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823912"/>
            <a:ext cx="9029700" cy="521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CAA7E3-6D83-4649-A4E4-16659AC64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6" y="0"/>
            <a:ext cx="9116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198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64546A-8A98-48E4-9880-CDD57ECE9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87" y="2552700"/>
            <a:ext cx="66770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12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en-US" dirty="0"/>
              <a:t>Day 1 – What is a Varmint?</a:t>
            </a:r>
          </a:p>
          <a:p>
            <a:pPr eaLnBrk="1" hangingPunct="1"/>
            <a:r>
              <a:rPr lang="en-GB" altLang="en-US" dirty="0"/>
              <a:t>Day 2 – Features of a Newspaper Report</a:t>
            </a:r>
          </a:p>
          <a:p>
            <a:pPr eaLnBrk="1" hangingPunct="1"/>
            <a:r>
              <a:rPr lang="en-GB" altLang="en-US" dirty="0"/>
              <a:t>Day 3 –  Summarising a Newspaper Report </a:t>
            </a:r>
          </a:p>
          <a:p>
            <a:pPr eaLnBrk="1" hangingPunct="1"/>
            <a:r>
              <a:rPr lang="en-GB" altLang="en-US" dirty="0"/>
              <a:t>Day 4 – WOTW</a:t>
            </a:r>
          </a:p>
          <a:p>
            <a:pPr eaLnBrk="1" hangingPunct="1"/>
            <a:r>
              <a:rPr lang="en-GB" altLang="en-US" dirty="0"/>
              <a:t>Day 5 – Guided Reading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FD4DDF-2D8B-411B-A2AB-110F9532F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1919287"/>
            <a:ext cx="732472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636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5AB261-A3CD-4A05-AC49-190EC1BA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945"/>
            <a:ext cx="9144000" cy="4304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0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C437F-05A0-429B-9AE2-6075A4669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1391"/>
            <a:ext cx="9144000" cy="409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12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4C96E0-2140-4C79-BEDB-86CEF36CC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763" y="0"/>
            <a:ext cx="8540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9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B9A00-FAFF-4C04-889C-F23E2DEA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4707"/>
            <a:ext cx="9144000" cy="6368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002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C6CCF-65BC-4E7D-A8CF-EBBA32BAE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572"/>
            <a:ext cx="9144000" cy="63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0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B70D3-39CF-4555-9704-25CCEB25E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195"/>
            <a:ext cx="9144000" cy="659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119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DA4AB2-5677-4621-AE26-56BC321C6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0101"/>
            <a:ext cx="9144000" cy="605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966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1CAFFB-1CEB-4127-8905-6BCADE0066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81" y="0"/>
            <a:ext cx="83138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426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0D211B-8C17-4C2E-A583-FEA9DBE67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012" y="866775"/>
            <a:ext cx="6657975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9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en-GB" altLang="en-US" dirty="0"/>
          </a:p>
          <a:p>
            <a:pPr eaLnBrk="1" hangingPunct="1">
              <a:buNone/>
            </a:pPr>
            <a:endParaRPr lang="en-GB" altLang="en-US" dirty="0"/>
          </a:p>
          <a:p>
            <a:pPr eaLnBrk="1" hangingPunct="1">
              <a:buNone/>
            </a:pPr>
            <a:endParaRPr lang="en-GB" altLang="en-US" dirty="0"/>
          </a:p>
          <a:p>
            <a:pPr algn="ctr" eaLnBrk="1" hangingPunct="1">
              <a:buNone/>
            </a:pPr>
            <a:r>
              <a:rPr lang="en-GB" altLang="en-US" dirty="0"/>
              <a:t>Day 1 – What is a Varmint?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F0F2D-BF8A-4AA5-99FD-32FCCCB24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951"/>
            <a:ext cx="9144000" cy="625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16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282B22-EF48-4975-8C0C-A9B4FA03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6508"/>
            <a:ext cx="9144000" cy="634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10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344135-AFEA-49B2-9099-D54109FB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887"/>
            <a:ext cx="9144000" cy="67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20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57A01-34F7-43B8-ABB3-94CA820C2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605"/>
            <a:ext cx="9144000" cy="674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6014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41AD15-02AA-4D9E-B3FE-F315B95C1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951"/>
            <a:ext cx="9144000" cy="63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79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ED3D9C-A6B2-4175-AC5D-15F7BD3DE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184"/>
            <a:ext cx="9144000" cy="64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94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D3908-9091-4C48-8E66-ACE0BD9F6A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952"/>
            <a:ext cx="9144000" cy="635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39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65D1C-26CF-4512-8F17-D20BE40A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224"/>
            <a:ext cx="9144000" cy="522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21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F70896-EE33-4A9E-82C1-49CAF048E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71462"/>
            <a:ext cx="4419600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12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7C663-84C0-4D55-B94E-EF8CA246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12" y="0"/>
            <a:ext cx="8397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85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88A61-8EE6-453D-8A57-06BB42091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62" y="266700"/>
            <a:ext cx="509587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728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98465">
            <a:off x="2641381" y="1275723"/>
            <a:ext cx="4073525" cy="374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84916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altLang="en-US" dirty="0"/>
              <a:t>Day 3 – Summarising a Newspaper Report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A7DF4-AAA9-4EDA-A76D-57B4D8D41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14222"/>
            <a:ext cx="9144000" cy="222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2E1D5-1132-42CE-8D1B-D3117902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66837"/>
            <a:ext cx="807720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369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529933-CD16-4AE8-BCF9-C3A78A9DA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1195"/>
            <a:ext cx="9144000" cy="5795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046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883A2-DA2C-421A-BE03-F1A8435878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6" y="0"/>
            <a:ext cx="8595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008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3E2A2-B18E-40FE-8CDE-D41A3F64F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975"/>
            <a:ext cx="9144000" cy="50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188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63D6E3-023F-4E00-9257-CB8C08685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84" y="0"/>
            <a:ext cx="813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58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2145F-214F-488E-8026-7C0ABDA5F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822"/>
            <a:ext cx="9144000" cy="643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93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EBA0C3-1018-4919-A6E9-D875578AA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720"/>
            <a:ext cx="9144000" cy="558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04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AA37AA-A713-4115-9CB5-964CD8574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225"/>
            <a:ext cx="9144000" cy="35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94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A0749-2854-4752-8BEC-BEEBF72E3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010"/>
            <a:ext cx="9144000" cy="441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3B679D-5258-42AB-80D9-D7A9C1FD7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885950"/>
            <a:ext cx="8715375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1D4650-77CD-4605-93AA-44073E2613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123"/>
            <a:ext cx="9144000" cy="57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1150" y="2533650"/>
            <a:ext cx="59817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A6D01C-4470-4F7C-9C9F-D9BE36A1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712" y="9525"/>
            <a:ext cx="6886575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4733925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219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GB" altLang="en-US" dirty="0"/>
              <a:t>Day 4 – WOTW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089C11-303C-4057-A12A-BA6B17289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422"/>
            <a:ext cx="9144000" cy="610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E6AF4-0C54-4F95-A747-6134D8767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8" y="0"/>
            <a:ext cx="8668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353A7A-242E-45AB-975B-2CB84105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62" y="0"/>
            <a:ext cx="858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EC52C-4A8D-43A3-86CF-E4CEB5400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2" y="0"/>
            <a:ext cx="9024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802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B0AD80-BD99-4ABA-84CF-572B08238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85" y="0"/>
            <a:ext cx="8602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6906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858">
            <a:off x="2536726" y="1721594"/>
            <a:ext cx="4083050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5625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828836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500" dirty="0"/>
              <a:t>Day 5: Guided Reading</a:t>
            </a:r>
          </a:p>
        </p:txBody>
      </p:sp>
    </p:spTree>
    <p:extLst>
      <p:ext uri="{BB962C8B-B14F-4D97-AF65-F5344CB8AC3E}">
        <p14:creationId xmlns:p14="http://schemas.microsoft.com/office/powerpoint/2010/main" val="807456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BEF7FE-C98A-4FFA-8D23-9895F58D9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205" y="0"/>
            <a:ext cx="6839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567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A2730-8E4B-42D7-A8B0-61B14A55A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87" y="633412"/>
            <a:ext cx="8277225" cy="5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4256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F4E08-594A-4933-902B-D7EA310C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262" y="1909762"/>
            <a:ext cx="64674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600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DDFDD-C46B-48AF-B951-7EB032C57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3" y="0"/>
            <a:ext cx="7004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3957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4783D6-5EE5-4DE3-9DF8-DB77CE7FB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68" y="0"/>
            <a:ext cx="6029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077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6EA93-F732-4FED-BBFC-E6D457DAB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1371" y="0"/>
            <a:ext cx="5641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778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4508C-19E8-4F46-A873-B2AC4CF06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7" y="0"/>
            <a:ext cx="73552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005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64CF85-18AE-4B8F-8E32-2B7B7BC3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838"/>
            <a:ext cx="9144000" cy="638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792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778345-2AC2-4A69-AD83-EB817FD02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380"/>
            <a:ext cx="9144000" cy="46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4627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3D0B1A-6162-4BC1-8F67-43E01DC78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852"/>
            <a:ext cx="9144000" cy="63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96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ADF68-ED9A-4278-BCE2-BF0352896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2280"/>
            <a:ext cx="9144000" cy="32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1200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25A5F-7042-4F5A-A723-24F349E3D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255"/>
            <a:ext cx="9144000" cy="565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690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EB7E6A-856D-4256-82EA-432C1062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075" y="33337"/>
            <a:ext cx="48958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9888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1FDCEA-1EA7-4D31-AF14-A85A8A25C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7363"/>
            <a:ext cx="9144000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480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A2A8E-946C-4273-BB41-7E5CE0E4E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18" y="0"/>
            <a:ext cx="85659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40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4FDE6-8F7F-45AF-A789-9E222955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5590" y="0"/>
            <a:ext cx="52128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9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B058F1-B95D-4B9E-A3FB-4BA68C5B2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82365"/>
            <a:ext cx="9144000" cy="42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050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4A958-0D3F-4501-9291-16EB224FC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8269"/>
            <a:ext cx="9144000" cy="33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080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20583A-EFA7-4631-BF5B-FFC7640D0F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72" y="0"/>
            <a:ext cx="79760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256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45C36-B2DE-41F1-9F3A-2CFBC9AE0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872"/>
            <a:ext cx="9144000" cy="351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24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59F087-33D7-4DF1-AA50-B16367C0F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065"/>
            <a:ext cx="9144000" cy="43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666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F69AB-9E16-4D1E-AC91-31025380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7542"/>
            <a:ext cx="9144000" cy="22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340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C1E48-9C41-4070-BC69-63802027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0607"/>
            <a:ext cx="9144000" cy="413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40380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5104B7-FF28-44BE-8696-AA8BF0EC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8623"/>
            <a:ext cx="9144000" cy="532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965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781898">
            <a:off x="3384110" y="1228240"/>
            <a:ext cx="2483298" cy="25211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3717032"/>
            <a:ext cx="36290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1686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E839FD-D432-43F9-87C1-50896F44E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" y="1924050"/>
            <a:ext cx="8315325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182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2354</TotalTime>
  <Words>70</Words>
  <Application>Microsoft Office PowerPoint</Application>
  <PresentationFormat>On-screen Show (4:3)</PresentationFormat>
  <Paragraphs>15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Arial</vt:lpstr>
      <vt:lpstr>Calibri</vt:lpstr>
      <vt:lpstr>Office Theme</vt:lpstr>
      <vt:lpstr>English Home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Horton Grange Primary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Home Learning Week 2</dc:title>
  <dc:creator>A Teacher</dc:creator>
  <cp:lastModifiedBy>Hina Patankar</cp:lastModifiedBy>
  <cp:revision>181</cp:revision>
  <dcterms:created xsi:type="dcterms:W3CDTF">2021-01-06T10:30:15Z</dcterms:created>
  <dcterms:modified xsi:type="dcterms:W3CDTF">2021-11-09T07:57:44Z</dcterms:modified>
</cp:coreProperties>
</file>