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38" r:id="rId4"/>
    <p:sldId id="339" r:id="rId5"/>
    <p:sldId id="340" r:id="rId6"/>
    <p:sldId id="345" r:id="rId7"/>
    <p:sldId id="316" r:id="rId8"/>
    <p:sldId id="343" r:id="rId9"/>
    <p:sldId id="344" r:id="rId10"/>
    <p:sldId id="291" r:id="rId11"/>
    <p:sldId id="336" r:id="rId12"/>
    <p:sldId id="341" r:id="rId13"/>
    <p:sldId id="342" r:id="rId14"/>
    <p:sldId id="346" r:id="rId15"/>
    <p:sldId id="347" r:id="rId16"/>
    <p:sldId id="348" r:id="rId17"/>
    <p:sldId id="302" r:id="rId18"/>
    <p:sldId id="33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15819" units="1/cm"/>
          <inkml:channelProperty channel="Y" name="resolution" value="36.1204" units="1/cm"/>
          <inkml:channelProperty channel="T" name="resolution" value="1" units="1/dev"/>
        </inkml:channelProperties>
      </inkml:inkSource>
      <inkml:timestamp xml:id="ts0" timeString="2021-11-01T09:43:23.36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00522" units="1/cm"/>
          <inkml:channelProperty channel="Y" name="resolution" value="374.39441" units="1/cm"/>
          <inkml:channelProperty channel="T" name="resolution" value="1" units="1/dev"/>
        </inkml:channelProperties>
      </inkml:inkSource>
      <inkml:timestamp xml:id="ts1" timeString="2021-11-01T09:44:28.616"/>
    </inkml:context>
  </inkml:definitions>
  <inkml:trace contextRef="#ctx0" brushRef="#br0">7161 9384 0,'18'0'16,"0"0"-16,-1 0 15,19 0 17,-1 0-17,18 0 1,0 0-16,0 0 15,-18 0-15,0 0 16,-17 0-16,-1 0 16</inkml:trace>
  <inkml:trace contextRef="#ctx0" brushRef="#br0" timeOffset="3546.52">7197 9648 0,'35'0'235,"0"0"-220,0-17 1,-17-1-16,0 18 15,-1 0-15,19 0 16,-1-17-16,-17-1 16,-1 18-1,1 0 220,17 0-220,-17 0-15,17 0 16,0 0-16,-17 0 62,0 0 1</inkml:trace>
  <inkml:trace contextRef="#ctx0" brushRef="#br0" timeOffset="6577.5">8943 8502 0,'18'0'125,"34"0"-125,1-18 15,0-17-15,18 35 16,-36-18-16,18 1 15,-18 17-15,36-36 16,-36 36-16,18 0 16,-53-17-1</inkml:trace>
  <inkml:trace contextRef="#ctx0" brushRef="#br0" timeOffset="8514.78">8978 8484 0,'18'53'94,"-18"-18"-78,0 1-1,0-1-15,0 0 16,0-17-16,0 0 16,0-1-16,0 19 15,0-19 157,35-17-172,18 0 16,53-53-16,17 18 15,-70 35-15,18-18 16,17-17-16,-70 35 16,-1 0-16,1 0 78,0 18-78,-18-1 31,0 1-31,17 53 16,-17-19-16,18 1 15,-18 0-15,0 0 16,0-18-16,0 36 15,0-36-15,0 1 16,0-1 0,0-17-1,-18-1-15,18 1 16,-35-18-16,17 17 16,1 1-16,-1 0 15,-35-1-15,35-17 16,1 0-1,-1 0-15,1 0 16,-1 0-16,-17-17 47,17-1-31,0 0-1,1 1 16,-19-36-31,19 18 16,-1 17-16,18 0 16,0 1-16,0-1 15,-17-17-15,17 17 47</inkml:trace>
  <inkml:trace contextRef="#ctx0" brushRef="#br0" timeOffset="9936.54">10495 8520 0,'0'-18'31,"0"0"-15,-17 18-16,-36 0 31,35 0-31,-17 18 15,-18-18 17,35 18-32,0-18 15,18 17 1,0 1 0,0 17-16,0 0 15,0 1-15,0-1 16,0 18-16,18-35 15,0 17-15,52 0 16,1 18-16,17 0 16,-35-18-16,88 71 15,-106-106-15,-17 0 16,-18 18-16,0-1 62,0 19-62,0 17 16,-35-36 0,-36 18-16,36-17 15,-53 17-15,35-17 16,18 0-16,-1-1 16,19-17-16,-19 0 15,19 0-15,-1 0 16,0 0-16,1 0 15,-1 0 17,-17 0-32,35-35 15,0 0-15,0-36 16,0 18-16,0 18 16,0-36-16,0 18 15,0 18-15,35-18 16,-17 18-16,35-36 15,-36 36 1,19 0-16,17 0 16,-36-1-16,1 19 15,35-1-15,-36 0 16,19-17-16,-36 17 16,0 1-16,17-1 15,1 1-15,0-1 16,-18 0-16,17 1 15,-17-1 64,0 0-48,0 1-16,0-19 95,-17 36-95</inkml:trace>
  <inkml:trace contextRef="#ctx1" brushRef="#br0">11098 9024 0,'0'0'0,"3"7"16,-3-7-16,-4 19 15,4-19-15,-1 56 16,1-56-16,-1 77 0,1-77 15,-17 92-15,17-92 16,-12 96-16,12-96 16,-8 92-16,8-92 15,-6 91-15,6-91 16,-33 74-16,33-74 0,-29 58 16,29-58-16,-21 40 15</inkml:trace>
  <inkml:trace contextRef="#ctx1" brushRef="#br0" timeOffset="718.64">11302 8450 0,'0'0'15,"-6"24"-15,6-24 0,-3 16 16,3-16-16,-3 12 16,3-12-16,7 9 15,-7-9-15,13 2 16,-13-2-16,35-6 16,-35 6-16,48-12 15,-48 12-15,41-11 16,-41 11-16,47-9 0,-47 9 15,43-1-15,-43 1 16,35 16-16,-35-16 16,21 43-16,-21-43 15,4 70-15,-4-70 16,1 98-16,-1-98 0,-13 118 16,13-118-16,-12 128 15,12-128-15,-9 122 16,9-122-16,-24 112 15,24-112-15,-35 86 16,35-86-16,-24 68 16,24-68-16,-2 41 15,2-41-15,-1 29 0</inkml:trace>
  <inkml:trace contextRef="#ctx1" brushRef="#br0" timeOffset="1312.34">12040 8425 0,'0'0'0,"-7"29"16,7-29-16,-20 59 15,20-59-15,-21 82 16,21-82-16,-24 101 16,24-101-16,-17 124 15,17-124-15,-12 129 16,12-129-16,23 123 15,-23-123-15,21 112 0,-21-112 16,50 84-16,-50-84 16,54 63-16,-54-63 15,59 40-15,-59-40 16,78 7-16,-78-7 16,59-11-16,-59 11 15,46-46-15,-46 46 0,31-56 16,-31 56-16,18-52 15,-18 52-15,-8-53 16,8 53-16,-23-38 16,23 38-16,-54-18 15,54 18-15,-67 6 16,67-6-16,-56 38 0,56-38 16,-45 59-16,45-59 15,-33 62-15,33-62 16,-21 56-16,21-56 15,4 41-15,-4-41 16,3 28-16</inkml:trace>
  <inkml:trace contextRef="#ctx1" brushRef="#br0" timeOffset="1796.68">12941 8637 0,'0'0'0,"-27"-13"15,27 13-15,-37-8 16,37 8-16,-57 29 15,57-29-15,-58 58 16,58-58-16,-59 78 0,59-78 16,-53 95-16,53-95 15,-38 103-15,38-103 16,-24 90-16,24-90 16,20 82-16,-20-82 15,46 74-15,-46-74 16,71 56-16,-71-56 0,72 34 15,-72-34-15,71 11 16,-71-11-16,80-5 16,-80 5-16,58-29 15,-58 29-15,32-49 16,-32 49-16,2-78 16,-2 78-16,-30-103 15,30 103-15,-51-117 0,51 117 16,-65-88-16,65 88 15,-45-62-15</inkml:trace>
  <inkml:trace contextRef="#ctx1" brushRef="#br0" timeOffset="4515.16">7461 10517 0,'0'0'0,"4"9"15,-4-9-15,5 5 0,-5-5 16,2 7-16,-2-7 16,9 2-16,-9-2 15,34 2-15,-34-2 16,44 1-16,-44-1 0,56 0 15,-56 0-15,68 1 16,-68-1-16,76 2 16,-76-2-16,78 1 15,-78-1-15,76-5 16,-76 5-16,55-14 16,-55 14-16,27-14 15,-27 14-15,17-10 0</inkml:trace>
  <inkml:trace contextRef="#ctx1" brushRef="#br0" timeOffset="4780.78">7351 11008 0,'0'0'0,"8"3"0,-8-3 16,20-11-16,-20 11 15,30-19-15,-30 19 16,63-28-16,-63 28 0,73-24 16,-73 24-16,69-31 15,-69 31-15,74-29 16,-74 29-16,51-20 15</inkml:trace>
  <inkml:trace contextRef="#ctx1" brushRef="#br0" timeOffset="6803.08">9030 10149 0,'0'0'0,"6"11"0,-6-11 16,1 8-16,-1-8 15,-19 12-15,19-12 16,-16 26-16,16-26 0,-18 38 16,18-38-16,-16 60 15,16-60-15,-32 81 16,32-81-16,-24 95 16,24-95-16,-23 98 15,23-98-15,-14 93 16,14-93-16,-7 78 15,7-78-15,2 54 16,-2-54-16,25 26 0,-25-26 16,35 3-16,-35-3 15,65-8-15,-65 8 16,80-14-16,-80 14 16,77-9-16,-77 9 15,81-2-15,-81 2 0,84 6 16,-84-6-16,75 7 15,-75-7-15,55 11 16,-55-11-16,38 7 16</inkml:trace>
  <inkml:trace contextRef="#ctx1" brushRef="#br0" timeOffset="7099.9">9302 10523 0,'0'0'0,"-5"40"0,5-40 16,-10 65-16,10-65 15,-4 85-15,4-85 16,1 118-16,-1-118 16,-3 129-16,3-129 15,-2 115-15,2-115 0,-1 80 16</inkml:trace>
  <inkml:trace contextRef="#ctx1" brushRef="#br0" timeOffset="7756.08">10157 10062 0,'0'0'0,"-21"-4"15,21 4-15,-20 4 16,20-4-16,-32 24 16,32-24-16,-39 44 15,39-44-15,-52 70 16,52-70-16,-55 96 0,55-96 16,-55 114-16,55-114 15,-45 119-15,45-119 16,-14 126-16,14-126 15,6 114-15,-6-114 16,20 91-16,-20-91 0,41 54 16,-41-54-16,58 15 15,-58-15-15,64-15 16,-64 15-16,55-45 16,-55 45-16,54-58 15,-54 58-15,31-65 16,-31 65-16,13-61 15,-13 61-15,-3-43 16,3 43-16,-23-19 0,23 19 16,-40 11-16,40-11 15,-55 40-15,55-40 16,-56 52-16,56-52 16,-38 43-16,38-43 15,-17 32-15,17-32 0,-13 22 16</inkml:trace>
  <inkml:trace contextRef="#ctx1" brushRef="#br0" timeOffset="8115.43">10643 10198 0,'0'0'0,"50"-22"0,-50 22 15,60-16 1,-60 16-16,78-10 0,-78 10 15,85 0-15,-85 0 16,86 5-16,-86-5 16,86 10-16,-86-10 15,80 8-15,-80-8 0,60 2 16,-60-2-16,20-19 16,-20 19-16,15-14 15</inkml:trace>
  <inkml:trace contextRef="#ctx1" brushRef="#br0" timeOffset="8568.51">10835 10208 0,'0'0'16,"-20"3"-16,20-3 16,-32 15-16,32-15 15,-52 25-15,52-25 0,-47 36 16,47-36-16,-46 52 15,46-52-15,-51 62 16,51-62-16,-37 54 16,37-54-16,-24 47 15,24-47-15,1 45 16,-1-45-16,20 39 16,-20-39-16,50 31 0,-50-31 15,75 37-15,-75-37 16,89 39-16,-89-39 15,103 54-15,-103-54 16,79 56-16,-79-56 16,57 59-16,-57-59 0,33 58 15,-33-58-15,-1 56 16,1-56-16,-15 54 16,15-54-16,-45 41 15,45-41-15,-53 25 16,53-25-16,-61 2 15,61-2-15,-48-17 16,48 17-16,-51-35 0,51 35 16,-34-26-16</inkml:trace>
  <inkml:trace contextRef="#ctx1" brushRef="#br0" timeOffset="8802.86">11342 10831 0,'0'0'15,"0"8"-15,0-8 16,-1 2-16,1-2 0,-9-8 15,9 8-15,-7-5 16</inkml:trace>
  <inkml:trace contextRef="#ctx1" brushRef="#br0" timeOffset="9334.08">11998 10101 0,'0'0'16,"-8"32"-16,8-32 15,-19 48-15,19-48 0,-20 79 16,20-79-16,-15 97 16,15-97-16,-11 114 15,11-114-15,-9 116 16,9-116-16,4 107 15,-4-107-15,29 91 16,-29-91-16,34 69 16,-34-69-16,34 45 0,-34-45 15,28 21-15,-28-21 16,8 0-16,-8 0 16,-7-19-16,7 19 15,-26-25-15,26 25 16,-37-21-16,37 21 15,-58-1-15,58 1 0,-45 11 16,45-11-16,-41 8 16,41-8-16,-31-5 15,31 5-15,-20-4 16</inkml:trace>
  <inkml:trace contextRef="#ctx1" brushRef="#br0" timeOffset="9834.03">12493 10083 0,'0'0'0,"-30"47"0,30-47 16,-41 89-16,41-89 16,-31 109-16,31-109 15,-16 118-15,16-118 16,-1 121-16,1-121 16,33 116-16,-33-116 0,44 121 15,-44-121-15,48 100 16,-48-100-16,62 69 15,-62-69-15,71 34 16,-71-34-16,63 1 16,-63-1-16,52-24 15,-52 24-15,32-45 16,-32 45-16,23-43 0,-23 43 16,-9-39-16,9 39 15,-16-29-15,16 29 16,-41 1-16,41-1 15,-46 0-15,46 0 16,-38 22-16,38-22 0,-46 31 16,46-31-16,-39 41 15,39-41-15,-28 29 16</inkml:trace>
  <inkml:trace contextRef="#ctx1" brushRef="#br0" timeOffset="12333.78">9476 12010 0,'0'0'16,"-1"20"-16,1-20 0,1 10 15,-1-10-15,0 9 16,0-9-16,-1 9 16,1-9-16,1 4 15,-1-4-15,37-4 16,-37 4-16,65 2 15,-65-2-15,82-4 16,-82 4-16,93 4 0,-93-4 16,82 6-16,-82-6 15,60 6-15,-60-6 16,40 2-16,-40-2 16,11 1-16,-11-1 15,-17 3-15,17-3 0,-38 8 16,38-8-16,-60 8 15,60-8-15,-67 20 16,67-20-16,-52 23 16,52-23-16,-47 32 15,47-32-15,-28 35 16,28-35-16,-28 18 16,28-18-16,1 7 0,-1-7 15,9 3-15,-9-3 16,42 5-16,-42-5 15,54 14-15,-54-14 16,66 14-16,-66-14 16,73 0-16,-73 0 15,76-8-15,-76 8 0,52-6 16</inkml:trace>
  <inkml:trace contextRef="#ctx1" brushRef="#br0" timeOffset="13989.87">10656 11598 0,'0'0'0,"-4"14"16,4-14-16,-7 22 0,7-22 15,-11 38 1,11-38-16,-14 64 0,14-64 16,-8 66-16,8-66 15,-18 80-15,18-80 16,-18 77-16,18-77 15,-11 73-15,11-73 16,-6 67-16,6-67 0,17 55 16,-17-55-16,26 42 15,-26-42-15,47 30 16,-47-30-16,61 28 16,-61-28-16,71 34 15,-71-34-15,88 27 16,-88-27-16,95 39 0,-95-39 15,92 42-15,-92-42 16,81 39-16,-81-39 16,70 32-16,-70-32 15,55 11-15,-55-11 16,16-13-16,-16 13 0,12-10 16</inkml:trace>
  <inkml:trace contextRef="#ctx1" brushRef="#br0" timeOffset="14224.25">11056 12009 0,'0'0'0,"-5"6"0,5-6 16,-3 21-16,3-21 15,-18 50-15,18-50 16,-14 92-16,14-92 0,-21 134 15,21-134-15,-11 152 16,11-152-16,-8 143 16,8-143-16,-3 122 15,3-122-15,3 92 16,-3-92-16,2 64 16</inkml:trace>
  <inkml:trace contextRef="#ctx1" brushRef="#br0" timeOffset="14849.16">11614 11446 0,'0'0'0,"-4"11"16,4-11-16,-11 44 15,11-44-15,-21 82 16,21-82-16,-15 104 15,15-104-15,-12 124 16,12-124-16,-6 143 16,6-143-16,-4 145 0,4-145 15,5 133-15,-5-133 16,25 114-16,-25-114 16,40 88-16,-40-88 15,55 59-15,-55-59 16,48 29-16,-48-29 0,48-3 15,-48 3-15,38-29 16,-38 29-16,25-51 16,-25 51-16,1-66 15,-1 66-15,-13-71 16,13 71-16,-31-56 16,31 56-16,-44-30 15,44 30-15,-59-2 16,59 2-16,-45 32 0,45-32 15,-34 50-15,34-50 16,-28 54-16,28-54 16,-13 55-16,13-55 15,-5 43-15,5-43 0,-4 31 16</inkml:trace>
  <inkml:trace contextRef="#ctx1" brushRef="#br0" timeOffset="15724.08">12206 11555 0,'0'0'0,"-8"16"15,8-16-15,-3 11 16,3-11-16,7 7 0,-7-7 16,27 5-16,-27-5 15,32 0 1,-32 0-16,55-3 0,-55 3 15,66-4-15,-66 4 16,69-4-16,-69 4 16,71-4-16,-71 4 0,52-3 15,-52 3-15,34-1 16,-34 1-16,5 1 16,-5-1-16,-23 15 15,23-15-15,-53 31 16,53-31-16,-87 35 15,87-35-15,-94 40 0,94-40 16,-96 44-16,96-44 16,-73 38-16,73-38 15,-47 36-15,47-36 16,-17 34-16,17-34 16,28 27-16,-28-27 15,56 22-15,-56-22 16,78 31-16,-78-31 0,91 38 15,-91-38-15,70 50 16,-70-50-16,61 54 16,-61-54-16,44 57 15,-44-57-15,11 58 16,-11-58-16,-18 76 16,18-76-16,-38 65 0,38-65 15,-41 45-15,41-45 16,-58 24-16,58-24 15,-50 5-15,50-5 16,-38-15-16,38 15 16,-28-32-16,28 32 0,-16-51 15,16 51-15,-13-36 16</inkml:trace>
  <inkml:trace contextRef="#ctx1" brushRef="#br0" timeOffset="16270.94">12993 11425 0,'0'0'0,"3"8"16,-3-8-16,-11 13 0,11-13 15,-8 13-15,8-13 16,-9 12-16,9-12 16,-6 7-16,6-7 15,-4 5-15,4-5 16,0 5-16,0-5 15,7 1-15,-7-1 0,19 0 16,-19 0-16,26-10 16,-26 10-16,40-11 15,-40 11-15,62-8 16,-62 8-16,68-3 16,-68 3-16,77 5 15,-77-5-15,75 14 16,-75-14-16,60 23 0,-60-23 15,47 35-15,-47-35 16,32 53-16,-32-53 16,20 78-16,-20-78 15,5 115-15,-5-115 0,-26 164 16,26-164-16,-50 192 16,50-192-16,-71 196 15,71-196-15,-66 173 16,66-173-16,-45 122 15</inkml:trace>
  <inkml:trace contextRef="#ctx1" brushRef="#br0" timeOffset="17520.82">8000 13466 0,'0'0'0,"12"-4"15,-12 4-15,19-1 16,-19 1-16,27-9 16,-27 9-16,42-5 15,-42 5-15,48-4 16,-48 4-16,58 15 0,-58-15 16,48 10-16,-48-10 15,32 7-15,-32-7 16,20 5-16</inkml:trace>
  <inkml:trace contextRef="#ctx1" brushRef="#br0" timeOffset="17786.4">7953 13714 0,'0'0'0,"-1"4"0,1-4 16,-1 0-16,1 0 16,16-4-16,-16 4 15,26-10-15,-26 10 16,50-6-16,-50 6 16,63-5-16,-63 5 0,73-6 15,-73 6-15,71-18 16,-71 18-16,64-17 15,-64 17-15,43-12 16</inkml:trace>
  <inkml:trace contextRef="#ctx1" brushRef="#br0" timeOffset="22910.95">9260 13223 0,'0'0'16,"8"57"-16,-8-57 16,5 73-16,-5-73 15,7 81-15,-7-81 0,8 85 16,-8-85-16,5 76 16,-5-76-16,6 70 15,-6-70-15,11 57 16,-11-57-16,10 44 15,-10-44-15,5 31 16</inkml:trace>
  <inkml:trace contextRef="#ctx1" brushRef="#br0" timeOffset="23875.46">9616 13047 0,'0'0'0,"1"-7"16,-1 7-16,9-13 15,-9 13-15,18-24 16,-18 24-16,24-26 15,-24 26-15,37-26 0,-37 26 0,54-23 16,-54 23-16,72-14 0,-72 14 16,84-8-16,-84 8 31,90 5-31,-90-5 16,85 16-16,-85-16 15,60 20-15,-60-20 0,21 30 0,-21-30 0,-6 42 16,6-42-16,-38 49 15,38-49-15,-57 54 16,57-54-16,-57 52 31,57-52-31,-55 44 16,55-44-16,-51 33 16,51-33-16,-26 17 0,26-17 0,1 3 0,-1-3 15,28 2-15,-28-2 16,51 4-16,-51-4 15,72 6-15,-72-6 32,80 18-32,-80-18 0,71 24 0,-71-24 0,48 27 15,-48-27-15,34 37 16,-34-37-16,9 41 16,-9-41-16,-21 46 31,21-46-31,-33 39 15,33-39-15,-42 32 0,42-32 0,-50 21 32,50-21-32,-48 3 0,48-3 0,-43-18 0,43 18 15,-32-37-15,32 37 16,-25-57-16,25 57 16,-19-39-16</inkml:trace>
  <inkml:trace contextRef="#ctx1" brushRef="#br0" timeOffset="24516">10549 12832 0,'0'0'0,"3"12"16,-3-12-16,1 10 0,-1-10 15,2 22-15,-2-22 16,-2 36-16,2-36 15,-6 62-15,6-62 16,-6 65-16,6-65 16,-5 82-16,5-82 0,9 91 15,-9-91-15,18 86 16,-18-86-16,40 86 16,-40-86-16,44 80 15,-44-80-15,43 68 16,-43-68-16,52 48 15,-52-48-15,45 28 16,-45-28-16,43 8 16,-43-8-16,35-13 15,-35 13-15,23-23 0,-23 23 16,8-37-16,-8 37 16,-13-38-16,13 38 15,-25-33-15,25 33 16,-42-20-16,42 20 0,-45-5 15,45 5-15,-51 15 16,51-15-16,-46 29 16,46-29-16,-38 38 15,38-38-15,-25 43 16,25-43-16,-9 32 16,9-32-16,11 29 15,-11-29-15,8 20 0</inkml:trace>
  <inkml:trace contextRef="#ctx1" brushRef="#br0" timeOffset="25078.48">11254 13370 0,'0'0'0,"9"16"0,-9-16 16,6 23-16,-6-23 15,-6 41-15,6-41 16,-18 62-16,18-62 0,-31 96 15,31-96-15,-46 115 16,46-115-16,-55 143 16,55-143-16,-39 100 15</inkml:trace>
  <inkml:trace contextRef="#ctx1" brushRef="#br0" timeOffset="25879.68">11621 13256 0,'0'0'0,"8"-10"15,-8 10-15,16-14 16,-16 14-16,13-12 16,-13 12-16,26-10 0,-26 10 15,29-3-15,-29 3 16,41 7-16,-41-7 16,43 16-16,-43-16 15,34 31-15,-34-31 16,22 42-16,-22-42 0,13 59 15,-13-59-15,-2 70 16,2-70-16,-15 73 16,15-73-16,-24 74 15,24-74-15,-29 66 16,29-66-16,-21 60 16,21-60-16,-11 50 15,11-50-15,8 38 0,-8-38 16,30 29-16,-30-29 15,44 24-15,-44-24 16,60 18-16,-60-18 16,68 11-16,-68-11 15,68 5-15,-68-5 0,61-3 32,-61 3-32,58-4 15,-58 4-15,40-2 16</inkml:trace>
  <inkml:trace contextRef="#ctx1" brushRef="#br0" timeOffset="26473.36">12275 13201 0,'0'0'0,"9"-4"15,-9 4-15,26-3 16,-26 3-16,36-3 16,-36 3-16,46 2 15,-46-2-15,68-2 0,-68 2 16,82-2-16,-82 2 16,80 15-16,-80-15 15,75 14-15,-75-14 16,54 12-16,-54-12 15,36 22-15,-36-22 0,13 37 16,-13-37-16,-8 41 16,8-41-16,-21 67 15,21-67-15,-28 86 16,28-86-16,-34 97 16,34-97-16,-29 104 15,29-104-15,-21 93 16,21-93-16,-11 84 0,11-84 15,-5 58-15,5-58 16,5 42-16,-5-42 16,4 12-16,-4-12 15,7 6-15,-7-6 16,5 4-16</inkml:trace>
  <inkml:trace contextRef="#ctx1" brushRef="#br0" timeOffset="26988.93">12997 13165 0,'0'0'0,"17"-11"15,-17 11-15,27-13 16,-27 13-16,38-8 16,-38 8-16,45 1 15,-45-1-15,52 19 16,-52-19-16,58 38 16,-58-38-16,48 52 0,-48-52 15,25 61-15,-25-61 16,1 67-16,-1-67 15,-14 73-15,14-73 16,-35 72-16,35-72 16,-36 69-16,36-69 15,-22 65-15,22-65 0,0 54 16,0-54-16,20 43 16,-20-43-16,40 30 15,-40-30-15,54 19 16,-54-19-16,61 7 15,-61-7-15,69 0 16,-69 0-16,58-3 0,-58 3 16,56-7-16,-56 7 15,48-8-15,-48 8 16,36-16-16,-36 16 16,26-11-16</inkml:trace>
  <inkml:trace contextRef="#ctx1" brushRef="#br0" timeOffset="29316.88">8167 14920 0,'0'0'0,"9"0"0,-9 0 16,22 0-16,-22 0 16,34-16-16,-34 16 15,44-14-15,-44 14 16,41-9-16,-41 9 15,32-6-15,-32 6 16,24-6-16,-24 6 0,12-3 16,-12 3-16,10-1 15</inkml:trace>
  <inkml:trace contextRef="#ctx1" brushRef="#br0" timeOffset="29566.83">8250 15128 0,'0'0'0,"8"13"16,-8-13-16,4 9 16,-4-9-16,20 4 15,-20-4-15,32-15 16,-32 15-16,48-30 15,-48 30-15,52-43 16,-52 43-16,58-55 16,-58 55-16,41-40 0</inkml:trace>
  <inkml:trace contextRef="#ctx1" brushRef="#br0" timeOffset="31519.76">9641 14332 0,'0'0'0,"-13"6"16,13-6-16,-9 7 16,9-7-16,-23 6 15,23-6-15,-35 6 16,35-6-16,-26 4 16,26-4-16,-18 3 0,18-3 15,-11 6-15,11-6 16,-12 7-16,12-7 15,-22 6-15,22-6 16,-17 4-16,17-4 16,-11 3-16,11-3 15,8 3-15,-8-3 0,6 2 16,-6-2-16,5 0 16,-5 0-16,5-5 15,-5 5-15,4-7 16,-4 7-16,37-14 15,-37 14-15,43-21 16,-43 21-16,63-27 16,-63 27-16,66-20 0,-66 20 15,63-12-15,-63 12 16,48 0-16,-48 0 16,35 12-16,-35-12 15,9 38-15,-9-38 16,3 55-16,-3-55 0,-15 66 15,15-66-15,-21 59 16,21-59-16,-16 52 16,16-52-16,-12 43 15,12-43-15,1 33 16,-1-33-16,8 16 16,-8-16-16,24 9 15,-24-9-15,47 4 16,-47-4-16,56 15 0,-56-15 15,65 18-15,-65-18 16,52 30-16,-52-30 16,39 37-16,-39-37 15,17 39-15,-17-39 0,-11 37 16,11-37-16,-40 36 16,40-36-16,-61 28 15,61-28-15,-64 16 16,64-16-16,-66 5 15,66-5-15,-61-9 16,61 9-16,-56-21 16,56 21-16,-46-32 15,46 32-15,-34-44 0,34 44 16,-19-47-16,19 47 16,-20-46-16,20 46 15,11-49-15,-11 49 16,9-34-16</inkml:trace>
  <inkml:trace contextRef="#ctx1" brushRef="#br0" timeOffset="32222.81">10343 14302 0,'0'0'0,"-16"12"15,16-12-15,-10 9 0,10-9 16,-11 6-16,11-6 16,-11 5-16,11-5 15,-20 4-15,20-4 16,-16 2-16,16-2 0,-11-8 16,11 8-16,8-18 15,-8 18-15,24-23 16,-24 23-16,43-14 15,-43 14-15,44 9 16,-44-9-16,47 15 16,-47-15-16,38 37 15,-38-37-15,8 45 0,-8-45 16,3 58-16,-3-58 16,-27 68-16,27-68 15,-44 71-15,44-71 16,-35 65-16,35-65 15,-24 59-15,24-59 16,-16 47-16,16-47 0,-10 44 16,10-44-16,6 41 15,-6-41-15,16 36 16,-16-36-16,31 25 16,-31-25-16,28 18 15,-28-18-15,43 5 16,-43-5-16,42 1 15,-42-1-15,40 2 0,-40-2 16,42-3-16,-42 3 16,29-4-16,-29 4 15,17-3-15,-17 3 16,12-3-16</inkml:trace>
  <inkml:trace contextRef="#ctx1" brushRef="#br0" timeOffset="34066.41">10889 14715 0,'0'0'0,"4"8"15,-4-8-15,4 19 16,-4-19-16,3 28 16,-3-28-16,2 38 15,-2-38-15,0 55 16,0-55-16,-12 71 15,12-71-15,-20 91 0,20-91 16,-32 98-16,32-98 16,-22 68-16</inkml:trace>
  <inkml:trace contextRef="#ctx1" brushRef="#br0" timeOffset="34878.83">11272 14439 0,'0'0'0,"-13"5"16,13-5-16,4 4 15,-4-4-15,4 14 16,-4-14-16,4 27 0,-4-27 15,2 49 1,-2-49-16,4 74 0,-4-74 16,12 86-16,-12-86 15,14 83-15,-14-83 16,19 78-16,-19-78 16,18 65-16,-18-65 0,24 45 15,-24-45-15,17 33 16</inkml:trace>
  <inkml:trace contextRef="#ctx1" brushRef="#br0" timeOffset="35566.25">11653 14363 0,'0'0'16,"18"16"-16,-18-16 15,-2 30-15,2-30 0,-5 48 16,5-48-16,-5 62 16,5-62-16,-5 81 15,5-81-15,5 91 16,-5-91-16,12 91 16,-12-91-16,22 88 15,-22-88-15,33 73 16,-33-73-16,36 55 15,-36-55-15,36 40 0,-36-40 16,39 28-16,-39-28 16,31 9-16,-31-9 15,26-5-15,-26 5 16,15-18-16,-15 18 16,10-26-16,-10 26 0,-2-37 15,2 37-15,-17-33 16,17 33-16,-26-34 15,26 34-15,-32-25 16,32 25-16,-41-16 16,41 16-16,-46-10 15,46 10-15,-45-1 16,45 1-16,-43 9 16,43-9-16,-32 14 0,32-14 15,-22 19-15,22-19 16,-11 26-16,11-26 15,1 25-15,-1-25 16,11 23-16,-11-23 0,8 16 16</inkml:trace>
  <inkml:trace contextRef="#ctx1" brushRef="#br0" timeOffset="36222.44">12541 14677 0,'0'0'0,"1"0"0,-1 0 15,2 0-15,-2 0 16,-6 1-16,6-1 16,-17-4-16,17 4 0,-41 1 15,41-1-15,-57 19 16,57-19-16,-59 33 15,59-33-15,-57 49 16,57-49-16,-47 57 16,47-57-16,-30 65 15,30-65-15,-8 60 16,8-60-16,18 61 16,-18-61-16,48 44 0,-48-44 15,64 34-15,-64-34 16,68 25-16,-68-25 15,63 17-15,-63-17 16,59 9-16,-59-9 16,50-10-16,-50 10 0,37-27 15,-37 27-15,28-33 16,-28 33-16,15-45 16,-15 45-16,0-35 15,0 35-15,-15-57 16,15 57-16,-29-41 15,29 41-15,-34-32 16,34 32-16,-57-34 16,57 34-16,-66-24 0,66 24 15,-72-10-15,72 10 16,-51-8-16</inkml:trace>
  <inkml:trace contextRef="#ctx1" brushRef="#br0" timeOffset="38972.17">8512 16241 0,'0'0'0,"8"0"16,-8 0-16,10 0 0,-10 0 15,9 0-15,-9 0 16,19 2-16,-19-2 16,20 2-16,-20-2 15,11 0-15,-11 0 0,-5 0 16,5 0-16,-3-2 16</inkml:trace>
  <inkml:trace contextRef="#ctx1" brushRef="#br0" timeOffset="39222.16">8467 16527 0,'0'0'0,"25"16"16,-25-16-16,38 11 15,-38-11-15,48 5 16,-48-5-16,69 2 16,-69-2-16,77-4 15,-77 4-15,72 2 16,-72-2-16,50 2 0</inkml:trace>
  <inkml:trace contextRef="#ctx1" brushRef="#br0" timeOffset="40003.36">9909 15810 0,'0'0'0,"-10"28"0,10-28 16,-9 41-16,9-41 15,-10 55-15,10-55 0,-3 72 16,3-72-16,-5 78 15,5-78-15,-5 83 16,5-83-16,0 79 16,0-79-16,2 66 15,-2-66-15,3 50 16,-3-50-16,0 39 0,0-39 16,-3 24-16,3-24 15,-2 18-15</inkml:trace>
  <inkml:trace contextRef="#ctx1" brushRef="#br0" timeOffset="40675.14">10551 16163 0,'0'0'0,"4"-3"15,-4 3-15,1-8 16,-1 8-16,-9-5 16,9 5-16,-31-3 15,31 3-15,-40-4 16,40 4-16,-59 3 15,59-3-15,-68 3 16,68-3-16,-69 9 0,69-9 16,-68 15-16,68-15 15,-57 24-15,57-24 16,-36 43-16,36-43 16,-19 60-16,19-60 15,4 64-15,-4-64 16,22 67-16,-22-67 0,42 56 15,-42-56-15,59 50 16,-59-50-16,55 38 16,-55-38-16,61 18 15,-61-18-15,59 3 16,-59-3-16,48-15 16,-48 15-16,43-29 15,-43 29-15,32-37 0,-32 37 16,18-42-16,-18 42 15,4-45-15,-4 45 16,-10-51-16,10 51 16,-26-52-16,26 52 15,-34-49-15,34 49 0,-40-48 16,40 48-16,-50-39 16,50 39-16,-48-34 15,48 34-15,-36-22 16,36 22-16,-36-8 15,36 8-15,-32 23 16,32-23-16,-23 18 0</inkml:trace>
  <inkml:trace contextRef="#ctx1" brushRef="#br0" timeOffset="41503.18">10966 15718 0,'0'0'0,"14"0"0,-14 0 16,36 0-16,-36 0 15,60-7-15,-60 7 16,75 12-16,-75-12 16,80 28-16,-80-28 15,75 42-15,-75-42 16,56 56-16,-56-56 0,37 58 16,-37-58-16,6 68 15,-6-68-15,-26 76 16,26-76-16,-43 79 15,43-79-15,-57 67 16,57-67-16,-65 59 16,65-59-16,-65 46 0,65-46 15,-46 38-15,46-38 16,-32 27-16,32-27 16,-14 29-16,14-29 15,13 21-15,-13-21 16,43 17-16,-43-17 15,59 12-15,-59-12 0,70 16 16,-70-16-16,78 21 16,-78-21-16,72 28 15,-72-28-15,63 37 16,-63-37-16,45 43 16,-45-43-16,11 52 15,-11-52-15,7 35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15819" units="1/cm"/>
          <inkml:channelProperty channel="Y" name="resolution" value="36.1204" units="1/cm"/>
          <inkml:channelProperty channel="T" name="resolution" value="1" units="1/dev"/>
        </inkml:channelProperties>
      </inkml:inkSource>
      <inkml:timestamp xml:id="ts0" timeString="2021-11-01T09:42:26.5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9049 10037 0,'0'17'93,"0"1"-93,0-1 16,0 1-16,0 35 16,0-18-16,0 36 15,0-18-15,0-18 16,0 53-16,0-52 16,0 34-16,0-35 15,-18 18-15,0-17 16,18-1-16,-17 0 15,17 18-15,0 18 16,0-19 0,-18-16-16,18 17 15,0 0-15,0-1 16,0-16-16,-17-1 16,17-17-16,0 35 15,0-36-15,0 19 16,-18 34-16,18-52 15,0-1-15,0 36 16,0 18-16,0-54 16,0 1-16</inkml:trace>
  <inkml:trace contextRef="#ctx0" brushRef="#br0" timeOffset="874.87">9472 9860 0,'0'18'31,"35"35"-15,-35 0-16,18 88 31,-18-35-31,0-18 0,0 18 16,0-36-16,0 18 15,0 36 1,0-36-16,0 18 16,0-18-16,0-17 15,0-19-15,18 1 16,35-53 109,35-35-125,35-18 15,1 36-15,-54-19 16,36 1-16,-71 17 16,1 18-16,-36-17 15,17 17-15,1 0 110,0 0-95,-1 0-15,1 0 16,-1 0 0</inkml:trace>
  <inkml:trace contextRef="#ctx0" brushRef="#br0" timeOffset="1437.31">10142 10760 0,'-17'0'31,"17"53"-15,0-18-1,0 18-15,-18-18 16,18 53-16,-35 0 16,35-35-16,0 36 15,0 52-15,-35-53 16,35 18-16,-18-53 16,18-36-16,0 1 15</inkml:trace>
  <inkml:trace contextRef="#ctx0" brushRef="#br0" timeOffset="2671.6">11324 10548 0,'-35'0'47,"0"0"-47,-18 0 0,-18 0 16,18 0-16,0 18 15,-35 17-15,53 0 16,-53 1-16,-1 52 16,19-53-16,35 0 15,17 1-15,-17-1 16,35-18-16,0 19 15,-18-1-15,18 0 16,0 1-16,0-1 16,0-18-16,0 1 15,0 35 1,18-18-16,17-35 16,0 36-16,1-36 15,52 35 1,0 18-16,18-36 15,0 19-15,-18-19 16,18 19-16,-53-19 16,35 1-16,-53-18 15,0 0-15,1 0 16,-19 0-16,18 0 16,1 0-16,-1 0 15,-17-18-15,17 1 16,-17-19-16,35 1 15,-53 17-15,17 1 16,36-18-16,-53 17 16,35-17-16,1-36 15,-19 18-15,1 0 16,0 0-16,-18-17 16,0 34-16,0 1 15,0 0-15,0 0 16,0 17-16,0-17 15,0-1-15,-36-34 32,1 35-32,0-1 0,17 19 15,18-1 1,-18 0-16,1 18 16,-1 0-1,1 0-15,-19 0 16,1 0-16,-18 0 15,18 0-15,-1 0 16,-34 0-16,17 0 16,18 0-16,-1 0 15,1 0-15,18 0 32,-1 0-17,0 0-15</inkml:trace>
  <inkml:trace contextRef="#ctx0" brushRef="#br0" timeOffset="5280.74">13229 10089 0,'0'18'32,"0"0"-17,0 52-15,0-17 16,0 35-16,-17 1 16,17-1-16,-18 0 15,18-17-15,0-36 16,-35 18-16,35-36 15,0 19-15,0-19 110,0 1-95,0 0-15,0-1 16,0 18 0,0-17-16,0 17 15,0-17-15,0 0 0,0 17 16,0 0-16,0-17 16,0-1-1,0 1-15,0 0 16,0 17-16,0 0 31,0-17-15,0 0-16,0-1 15</inkml:trace>
  <inkml:trace contextRef="#ctx0" brushRef="#br0" timeOffset="6265.03">13670 10213 0,'-18'0'47,"18"53"-47,-35 53 15,18-36-15,-36 18 16,53 1-16,-18 34 15,18-52-15,-35 34 16,35-52-16,0 36 16,0-1-16,0-35 15,0-18-15,0 0 16,0-17-16,0 0 125,53-18-109,52 0-16,19 0 15,17 0-15,-35 0 16,-18 0-16,-53 0 15,1 0-15,-1 0 16,-17 0 125</inkml:trace>
  <inkml:trace contextRef="#ctx0" brushRef="#br0" timeOffset="6718.09">13935 10936 0,'0'53'15,"0"-18"-15,0 36 16,0-18-16,0 17 16,0 54-16,0-36 15,0 53-15,-36-35 16,19 17-16,17-34 15,-35 16-15,35-16 16,-18-36-16,18-18 16,0-18-16</inkml:trace>
  <inkml:trace contextRef="#ctx0" brushRef="#br0" timeOffset="7796.12">15064 10636 0,'0'0'0,"-36"0"16,1 0-16,-18 0 15,-17 0-15,-1 0 16,53 18-16,-35 17 16,-17 18-16,17 0 15,-18 53-15,54-71 16,-36 36-16,35-18 15,1 52-15,-19 1 16,36-53-16,0-18 16,0 1-16,0-1 15,0-17 1,18 17-16,17-17 16,18-1-16,71-17 31,-36 0-31,53 0 15,-35 0-15,-18 0 0,-35 0 16,-18 0-16,0 0 16,1 0-1,17 0-15,-18 0 16,-17-35-16,-1 35 16,18-35-16,-17-1 15,0 36-15,-18-35 16,35 17-16,-35 1 15,35-36-15,-35 18 16,0 17 0,0-35-16,0 18 15,0 17-15,0-35 16,0 36-16,0-19 16,0 19-16,0-1 15,0-17-15,0 17 16,-17 0-1,-1 1-15,0-1 16,-17 18-16,-35-35 16,52 17-16,-17-17 15,-18 17-15,0 1 16,35 17 0,-17-18 15,17 0 0,-17 18-15,17 0-1,-17 0-15,-18 0 16</inkml:trace>
  <inkml:trace contextRef="#ctx0" brushRef="#br0" timeOffset="8802.27">16898 10178 0,'-18'17'31,"18"71"-15,-35 18-16,35-35 16,0 52-16,0-34 15,0 34 1,0 18-16,0-35 16,0-18-16,0-35 15,0-18-15,0 1 16,0-1-16</inkml:trace>
  <inkml:trace contextRef="#ctx0" brushRef="#br0" timeOffset="9614.69">17268 10319 0,'0'35'15,"0"18"1,0 0-16,0 0 16,0 35-16,0-35 15,0 35-15,0 18 16,0-18-16,18-17 16,17 52-16,-35-88 15,18 54-15,-18-54 16,18-17-16,52-18 62,-17 0-62,35-36 16,18 1-16,-53 0 16,-35 17-16,-1 0 15,-17 1 1,18 17 46,17-18-62,-17 0 16</inkml:trace>
  <inkml:trace contextRef="#ctx0" brushRef="#br0" timeOffset="10130.24">17639 10954 0,'0'35'15,"0"0"-15,0 1 16,0 16-1,0 1-15,0 0 16,0 0-16,18 0 16,-18 0-16,0 0 15,17 53-15,1-18 16,-18-17-16,53 34 16,-53-52-16,0 18 15,35-36-15</inkml:trace>
  <inkml:trace contextRef="#ctx0" brushRef="#br0" timeOffset="11083.28">18732 10795 0,'-17'-35'0,"-1"35"16,1 0-16,-36 0 16,0 0-16,0 0 15,-35 0-15,52 0 16,-34 0-16,35 0 16,-18 0-16,17 35 15,-17-17-15,18 17 16,-18-17-16,18 34 15,-18-16-15,18-1 16,17 0-16,0 18 16,-17 18-16,18-36 15,17 0 1,0 1-16,0-1 16,0 18-16,0-18 15,0 0-15,0 1 16,17-19-16,18 19 15,18 16-15,0 1 16,36-35-16,16 0 16,1 35-16,-18-53 15,18 0-15,-53 0 16,-18 0-16,-17 0 16,17 0-16,-17 0 15,17 0 1,-35-18-1,35-17-15,18-71 32,-53 53-32,18 0 0,0 18 15,-18-53-15,35-1 16,-35 36-16,0-17 16,0 17-16,0 0 15,0 0-15,0 0 16,0-17-1,0 52-15,0-17 16,-18 17-16,1-17 16,-1 35 15,-35 0-31,0 0 16,0 0-16,-17 0 15,17 0-15,-71 17 16</inkml:trace>
  <inkml:trace contextRef="#ctx0" brushRef="#br0" timeOffset="12520.66">20161 10478 0,'0'17'78,"0"18"-78,0 18 15,0 0-15,0-17 16,0 34-16,0-35 16,0 1-16,0-1 15,36 0-15,-36 18 16,0-18-16,0 1 15,0-1 1,0 0 62,0-17-31,0-1-31,0 1-1,0 0 1,0-1-16</inkml:trace>
  <inkml:trace contextRef="#ctx0" brushRef="#br0" timeOffset="13426.83">20620 10213 0,'0'35'32,"0"18"-32,0 35 15,0 1-15,0 16 16,0-16-16,35-1 16,-35-35-1,18 17-15,-18-35 16,35 36-1,-35-53 1,0-1-16,18 1 63,17-18-63,18 0 15,-18 0-15,0 0 16,1 0-16,-19 0 15,19-35-15,-19 35 16,1 0 0,0 0-1,-1-36-15,18 36 16,1 0-16,-19 0 16,19 0-16,-19 0 15,1 0-15,0 0 16</inkml:trace>
  <inkml:trace contextRef="#ctx0" brushRef="#br0" timeOffset="13973.64">20973 10724 0,'0'53'16,"0"18"0,17 17-16,1-35 15,-18 0-15,0 17 16,0-17-16,0 36 15,0 140 1,18-106 0,-18-34-16,35 16 0,-18-69 15,-17 17 1</inkml:trace>
  <inkml:trace contextRef="#ctx0" brushRef="#br0" timeOffset="15067.29">22331 10566 0,'-71'0'31,"18"0"-31,-35 17 16,35 36-16,-35-17 15,53 16-15,-71 37 16,-18-1-16,19 0 16,52-17-16,-18-19 15,1 19-15,52-36 16,-17 1-16,35-1 15,-18 0-15,18 0 16,0 1-16,0-1 16,0 0-16,0 36 15,0-36-15,0 0 16,53 1-16,-18-1 16,18-35-16,18 0 15,35 35-15,-54-35 16,37 0-16,-36 0 15,0 0-15,-18 0 16,-18 0-16,19 0 16,-19-35-1,1 35 1,17-35-16,-17 17 16,0 0-16,-1-17 15,1 35-15,17-53 16,-17 36-16,-18-19 15,17 1-15,19 0 16,-36-1-16,35-16 16,-17 16-16,-1 1 15,-17 0-15,18-1 16,-18 1-16,0 17 16,0-17-16,0 18 15,0-19-15,0-17 16,0 18-16,0-18 15,-18 18 1,18 0-16,-53-1 0,18 19 16,17-19-16,-17 36 15,0-35-15,0 35 16,17 0-16,-35-35 16,53 17-16,-18 18 15,1 0-15,-1-17 16,0 17-1,1 0 64,-1 0-79,-52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00522" units="1/cm"/>
          <inkml:channelProperty channel="Y" name="resolution" value="374.39441" units="1/cm"/>
          <inkml:channelProperty channel="T" name="resolution" value="1" units="1/dev"/>
        </inkml:channelProperties>
      </inkml:inkSource>
      <inkml:timestamp xml:id="ts0" timeString="2021-11-01T09:45:37.8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5252 7422 0,'0'0'16,"2"42"-16,-2-42 0,4 64 16,-4-64-1,4 79-15,-4-79 0,2 79 16,-2-79-16,2 71 16,-2-71-16,2 57 15,-2-57-15,1 39 16,-1-39-16,0 28 15,0-28-15,0 8 16,0-8-16,-7-11 0,7 11 16,-14-33-16,14 33 15,-14-59-15,14 59 16,-12-78-16,12 78 16,-13-92-16,13 92 15,-12-101-15,12 101 0,-19-100 16,19 100-16,-13-93 15,13 93-15,25-83 16,-25 83-16,16-62 16,-16 62-16,50-38 15,-50 38-15,37-14 16,-37 14-16,64 16 16,-64-16-16,83 47 15,-83-47-15,83 68 0,-83-68 16,76 89-16,-76-89 15,54 95-15,-54-95 16,35 103-16,-35-103 16,14 103-16,-14-103 15,-28 94-15,28-94 0,-44 88 16,44-88-16,-59 69 16,59-69-16,-56 43 15,56-43-15,-69 12 16,69-12-16,-65-13 15,65 13-15,-44-33 16,44 33-16,-32-48 16,32 48-16,-20-51 15,20 51-15,-16-37 0</inkml:trace>
  <inkml:trace contextRef="#ctx0" brushRef="#br0" timeOffset="312.45">6078 7570 0,'0'0'16,"12"11"-16,-12-11 15,8 25-15,-8-25 0,8 45 16,-8-45-16,4 76 16,-4-76-16,2 100 15,-2-100-15,-3 92 16,3-92-16,-1 73 16,1-73-16,8 48 15,-8-48-15,-2 7 16,2-7-16,-4 4 0</inkml:trace>
  <inkml:trace contextRef="#ctx0" brushRef="#br0" timeOffset="515.59">6031 7320 0,'0'0'0,"4"-20"15,-4 20-15,-6-20 16,6 20-16,-9-24 15,9 24-15,-6-15 16,6 15-16,15 8 16,-15-8-16,17 14 15,-17-14-15,13 9 0,-13-9 16,10 7-16</inkml:trace>
  <inkml:trace contextRef="#ctx0" brushRef="#br0" timeOffset="999.95">6403 7628 0,'0'0'15,"14"15"-15,-14-15 16,10 22-16,-10-22 0,11 31 16,-11-31-16,7 47 15,-7-47-15,14 59 16,-14-59-16,17 75 16,-17-75-16,17 75 15,-17-75-15,20 72 16,-20-72-16,33 55 15,-33-55-15,23 40 0,-23-40 16,19 20-16,-19-20 16,22-7-16,-22 7 15,30-33-15,-30 33 16,29-57-16,-29 57 16,27-72-16,-27 72 0,28-66 15,-28 66-15,22-54 16,-22 54-16,24-39 15,-24 39-15,26-32 16,-26 32-16,13-28 16,-13 28-16,26-26 15,-26 26-15,16-18 16</inkml:trace>
  <inkml:trace contextRef="#ctx0" brushRef="#br0" timeOffset="1421.75">7038 7757 0,'0'0'15,"18"11"-15,-18-11 16,13 13-16,-13-13 0,16 19 16,-16-19-16,10 27 15,-10-27-15,6 44 16,-6-44-16,12 60 16,-12-60-16,10 57 15,-10-57-15,5 54 16,-5-54-16,19 44 15,-19-44-15,20 30 16,-20-30-16,15 9 16,-15-9-16,12-10 0,-12 10 15,12-29-15,-12 29 16,8-50-16,-8 50 16,5-68-16,-5 68 0,4-86 15,-4 86-15,0-93 16,0 93-16,-19-86 15,19 86-15,-16-76 16,16 76-16,-20-69 16,20 69-16,-16-50 15,16 50-15,-11-25 16,11 25-16,-1-4 16,1 4-16,11-1 0,-11 1 15,8-1-15</inkml:trace>
  <inkml:trace contextRef="#ctx0" brushRef="#br0" timeOffset="2406.01">7695 7784 0,'0'0'16,"8"-5"-16,-8 5 15,0-18-15,0 18 0,-17-19 16,17 19-16,-32-7 16,32 7-16,-47 8 15,47-8-15,-48 31 16,48-31-16,-46 46 15,46-46-15,-39 65 16,39-65-16,-24 62 16,24-62-16,-4 56 15,4-56-15,15 41 0,-15-41 16,32 14-16,-32-14 16,46-14-16,-46 14 15,60-33-15,-60 33 16,65-59-16,-65 59 15,55-86-15,-55 86 0,43-99 16,-43 99-16,35-106 16,-35 106-16,23-110 15,-23 110-15,14-98 16,-14 98-16,8-83 16,-8 83-16,4-63 15,-4 63-15,4-40 0,-4 40 16,4-20-16,-4 20 15,0 9-15,0-9 16,3 34-16,-3-34 16,4 60-16,-4-60 15,9 78-15,-9-78 16,14 93-16,-14-93 0,24 106 16,-24-106-16,29 108 15,-29-108-15,45 107 16,-45-107-16,45 83 15,-45-83-15,56 52 16,-56-52-16,52 35 16,-52-35-16,60 7 15,-60-7-15,59-16 16,-59 16-16,55-47 0,-55 47 16,46-71-16,-46 71 15,24-67-15,-24 67 16,4-65-16,-4 65 15,-6-46-15,6 46 16,-15 1-16,15-1 16,-33 4-16,33-4 0,-24 40 15,24-40-15,-21 63 16,21-63-16,-10 65 16,10-65-16,12 63 15,-12-63-15,38 67 16,-38-67-16,65 74 15,-65-74-15,85 55 0,-85-55 16,95 43-16,-95-43 16,104 21-16,-104-21 15,82-6-15,-82 6 16,30-33-16,-30 33 0,23-22 16</inkml:trace>
  <inkml:trace contextRef="#ctx0" brushRef="#br0" timeOffset="2734.14">6988 7178 0,'0'0'15,"0"-6"-15,0 6 0,0 5 16,0-5-16,-2 14 16,2-14-16,0 11 15</inkml:trace>
  <inkml:trace contextRef="#ctx0" brushRef="#br0" timeOffset="5421.39">9923 7215 0,'0'0'0,"1"14"16,-1-14-16,2 28 16,-2-28-16,9 49 15,-9-49-15,14 69 16,-14-69-16,11 92 16,-11-92-16,13 107 15,-13-107-15,19 118 16,-19-118-16,21 117 15,-21-117-15,25 106 0,-25-106 16,19 85-16,-19-85 16,12 64-16,-12-64 15,8 43-15,-8-43 16,6 13-16,-6-13 16,9-11-16,-9 11 15,11-34-15,-11 34 0,19-46 16,-19 46-16,39-50 15,-39 50-15,56-48 16,-56 48-16,63-34 16,-63 34-16,63-14 15,-63 14-15,62 10 16,-62-10-16,41 26 0,-41-26 16,24 44-16,-24-44 15,-4 58-15,4-58 16,-18 71-16,18-71 15,-47 69-15,47-69 16,-50 66-16,50-66 16,-57 54-16,57-54 0,-60 26 15,60-26-15,-67-8 16,67 8-16,-54-47 16,54 47-16,-49-74 15,49 74-15,-35-53 16</inkml:trace>
  <inkml:trace contextRef="#ctx0" brushRef="#br0" timeOffset="6140.04">10683 7877 0,'0'0'0,"-14"9"16,14-9-16,-9 25 16,9-25-16,-10 40 15,10-40-15,-4 44 16,4-44-16,3 49 0,-3-49 16,21 46-16,-21-46 15,42 35-15,-42-35 16,39 20-16,-39-20 15,60-3-15,-60 3 16,63-25-16,-63 25 0,63-43 16,-63 43-16,55-53 15,-55 53-15,53-64 16,-53 64-16,35-54 16,-35 54-16,26-39 15,-26 39-15,18-4 16,-18 4-16,22 39 15,-22-39-15,20 72 0,-20-72 16,16 93-16,-16-93 16,27 114-16,-27-114 15,23 124-15,-23-124 16,15 134-16,-15-134 16,12 146-16,-12-146 0,0 139 15,0-139-15,-22 131 16,22-131-16,-38 97 15,38-97-15,-57 52 16,57-52-16,-78 2 16,78-2-16,-73-31 15,73 31-15,-78-44 16,78 44-16,-54-32 16</inkml:trace>
  <inkml:trace contextRef="#ctx0" brushRef="#br0" timeOffset="36479.94">13018 7074 0,'0'0'0,"16"21"16,-16-21-16,12 46 16,-12-46-16,13 73 15,-13-73-15,16 98 16,-16-98-16,18 117 15,-18-117-15,15 127 0,-15-127 16,23 122-16,-23-122 16,17 119-16,-17-119 15,9 109-15,-9-109 16,-2 94-16,2-94 16,-3 79-16,3-79 15,-3 59-15,3-59 0,-1 36 16,1-36-16,0 0 15,0 0-15,16-32 16,-16 32-16,34-59 16,-34 59-16,42-59 15,-42 59-15,61-53 16,-61 53-16,65-33 0,-65 33 16,72-5-16,-72 5 15,71 21-15,-71-21 16,55 35-16,-55-35 15,41 46-15,-41-46 16,11 55-16,-11-55 16,-10 64-16,10-64 0,-35 61 15,35-61-15,-53 59 16,53-59-16,-65 39 16,65-39-16,-76 16 15,76-16-15,-79-15 16,79 15-16,-65-51 15,65 51-15,-23-71 0,23 71 16,5-83-16,-5 83 16,3-56-16</inkml:trace>
  <inkml:trace contextRef="#ctx0" brushRef="#br0" timeOffset="37058.46">14313 7979 0,'0'0'0,"-14"-25"16,14 25-16,-34-22 16,34 22-16,-50-13 15,50 13-15,-48 3 16,48-3-16,-61 20 16,61-20-16,-57 44 0,57-44 15,-58 72-15,58-72 16,-47 85-16,47-85 15,-35 86-15,35-86 16,-13 80-16,13-80 16,11 67-16,-11-67 0,46 48 15,-46-48 1,65 33-16,-65-33 0,54 10 16,-54-10-16,73-6 15,-73 6-15,52-24 16,-52 24-16,36-50 15,-36 50-15,14-81 16,-14 81-16,-8-98 0,8 98 16,-18-97-16,18 97 15,-37-78-15,37 78 16,-35-48-16,35 48 16,-28-22-16,28 22 15,-30 11-15,30-11 0,-21 6 16</inkml:trace>
  <inkml:trace contextRef="#ctx0" brushRef="#br0" timeOffset="37480.28">14541 7454 0,'0'0'0,"-6"29"0,6-29 16,-3 57-16,3-57 16,0 84-16,0-84 15,12 104-15,-12-104 16,17 121-16,-17-121 0,22 122 16,-22-122-16,17 121 15,-17-121-15,46 112 16,-46-112-16,39 89 15,-39-89-15,59 53 16,-59-53-16,42 17 0,-42-17 16,29 12-16</inkml:trace>
  <inkml:trace contextRef="#ctx0" brushRef="#br0" timeOffset="37745.91">14481 7901 0,'0'0'0,"42"26"0,-42-26 15,46 32-15,-46-32 16,62 23-16,-62-23 15,80 17-15,-80-17 0,100 1 16,-100-1-16,85-18 16,-85 18-16,59-30 15,-59 30-15,42-23 16</inkml:trace>
  <inkml:trace contextRef="#ctx0" brushRef="#br0" timeOffset="38042.73">15020 7399 0,'0'0'0,"4"36"15,-4-36-15,18 63 16,-18-63-16,16 86 15,-16-86-15,16 106 16,-16-106-16,28 112 0,-28-112 16,28 115-16,-28-115 15,22 114-15,-22-114 16,32 103-16,-32-103 16,33 81-16,-33-81 15,21 51-15,-21-51 0,14 35 16</inkml:trace>
  <inkml:trace contextRef="#ctx0" brushRef="#br0" timeOffset="38292.71">15068 7872 0,'0'0'0,"32"27"16,-32-27-16,60 39 15,-60-39-15,54 46 16,-54-46-16,78 46 16,-78-46-16,74 35 15,-74-35-15,52 23 0</inkml:trace>
  <inkml:trace contextRef="#ctx0" brushRef="#br0" timeOffset="39511.36">15971 7883 0,'0'0'0,"-65"0"16,65 0-16,-72 11 0,72-11 16,-75 30-16,75-30 15,-82 58-15,82-58 16,-62 76-16,62-76 16,-51 80-16,51-80 15,-17 79-15,17-79 0,-5 71 16,5-71-16,35 44 15,-35-44-15,55 19 16,-55-19-16,65-1 16,-65 1-16,81-21 15,-81 21-15,70-44 16,-70 44-16,57-70 16,-57 70-16,41-76 0,-41 76 15,23-70-15,-23 70 16,9-61-16,-9 61 15,-6-45-15,6 45 16,-15-32-16,15 32 16,-20-24-16,20 24 0,-13-17 15,13 17-15,0-7 16,0 7-16,18-6 16,-18 6-16,30-5 15,-30 5-15,47 0 16,-47 0-16,53 4 15,-53-4-15,66 4 16,-66-4-16,48 3 16,-48-3-16,44 2 0,-44-2 15,37 1-15,-37-1 16,26-1-16,-26 1 16,18 0-16,-18 0 15,6 1-15,-6-1 0,1 10 16,-1-10-16,-3 19 15,3-19-15,-2 34 16,2-34-16,-19 49 16,19-49-16,-28 64 15,28-64-15,-24 80 16,24-80-16,-24 77 16,24-77-16,-17 68 15,17-68-15,-13 51 0,13-51 16,-8 33-16,8-33 15,-2 11-15,2-11 16,1-12-16,-1 12 16,7-36-16,-7 36 15,13-58-15,-13 58 0,32-77 16,-32 77-16,26-79 16,-26 79-16,29-62 15,-29 62-15,51-39 16,-51 39-16,49-12 15,-49 12-15,41 19 16,-41-19-16,44 38 16,-44-38-16,35 55 0,-35-55 15,29 69-15,-29-69 16,22 86-16,-22-86 16,14 71-16,-14-71 15,0 52-15,0-52 16,-1 32-16,1-32 15,-1 0-15,1 0 0,6-41 16,-6 41-16,15-77 16,-15 77-16,35-100 15,-35 100-15,43-89 16,-43 89-16,60-82 16,-60 82-16,50-37 15,-50 37-15,44-7 0,-44 7 16,48 50-16,-48-50 15,37 74-15,-37-74 16,15 104-16,-15-104 16,11 91-16,-11-91 15,9 81-15,-9-81 16,16 78-16,-16-78 0,10 53 16</inkml:trace>
  <inkml:trace contextRef="#ctx0" brushRef="#br0" timeOffset="40979.94">18368 8113 0,'0'0'0,"6"38"16,-6-38-16,24 52 16,-24-52-16,52 62 15,-52-62-15,59 65 16,-59-65-16,74 60 16,-74-60-16,74 59 0,-74-59 15,88 53-15,-88-53 16,93 38-16,-93-38 15,91 29-15,-91-29 16,71 8-16,-71-8 0,51 8 16</inkml:trace>
  <inkml:trace contextRef="#ctx0" brushRef="#br0" timeOffset="41261.17">19070 8000 0,'0'0'0,"-26"-11"0,26 11 16,-41 9-16,41-9 15,-56 35-15,56-35 16,-55 64-16,55-64 0,-50 79 16,50-79-16,-66 98 15,66-98-15,-55 107 16,55-107-16,-75 109 15,75-109-15,-58 102 16,58-102-16,-41 80 16,41-80-16,-12 46 15,12-46-15,30 8 16,-30-8-16,20 6 0</inkml:trace>
  <inkml:trace contextRef="#ctx0" brushRef="#br0" timeOffset="41870.49">19777 7624 0,'0'0'15,"9"25"-15,-9-25 16,5 54-16,-5-54 16,0 74-16,0-74 0,-2 88 15,2-88-15,-7 101 16,7-101-16,-6 120 16,6-120-16,-8 115 15,8-115-15,-6 103 16,6-103-16,-7 86 15,7-86-15,-5 68 16,5-68-16,-2 40 16,2-40-16,-1 9 0,1-9 15,4-32-15,-4 32 16,40-56-16,-40 56 16,56-68-16,-56 68 15,73-56-15,-73 56 16,91-28-16,-91 28 0,94 4 15,-94-4-15,95 27 16,-95-27-16,74 46 16,-74-46-16,75 60 15,-75-60-15,38 65 16,-38-65-16,-2 64 16,2-64-16,-33 56 15,33-56-15,-50 44 0,50-44 16,-60 25-16,60-25 15,-77 5-15,77-5 16,-67-21-16,67 21 16,-47-54-16,47 54 15,-22-66-15,22 66 0,-14-45 16</inkml:trace>
  <inkml:trace contextRef="#ctx0" brushRef="#br0" timeOffset="42417.31">20663 8503 0,'0'0'0,"0"57"15,0-57-15,5 61 16,-5-61-16,23 59 15,-23-59-15,18 41 16,-18-41-16,24 18 16,-24-18-16,50-6 15,-50 6-15,59-29 16,-59 29-16,69-54 0,-69 54 16,75-89-16,-75 89 15,79-98-15,-79 98 16,72-88-16,-72 88 15,53-62-15,-53 62 16,47-26-16,-47 26 0,33 2 16,-33-2-16,23 53 15,-23-53-15,24 70 16,-24-70-16,36 112 16,-36-112-16,28 132 15,-28-132-15,19 154 16,-19-154-16,-15 162 15,15-162-15,-31 150 16,31-150-16,-39 139 0,39-139 16,-63 93-16,63-93 15,-83 45-15,83-45 16,-62-13-16,62 13 16,-64-83-16,64 83 15,-25-126-15,25 126 0,-16-87 16</inkml:trace>
  <inkml:trace contextRef="#ctx0" brushRef="#br0" timeOffset="43135.99">22969 7802 0,'0'0'0,"-3"23"0,3-23 16,0 42-16,0-42 16,-5 67-16,5-67 15,-1 94-15,1-94 16,-8 119-16,8-119 0,-3 138 16,3-138-16,-3 152 15,3-152-15,0 151 16,0-151-16,10 143 15,-10-143-15,40 129 16,-40-129-16,65 96 16,-65-96-16,75 70 15,-75-70-15,69 42 0,-69-42 16,49 29-16</inkml:trace>
  <inkml:trace contextRef="#ctx0" brushRef="#br0" timeOffset="43901.55">22815 8461 0,'0'0'0,"37"22"16,-37-22-16,53 24 15,-53-24-15,89 15 16,-89-15-16,111 15 16,-111-15-16,124 11 15,-124-11-15,132 10 16,-132-10-16,142 6 0,-142-6 15,159 3-15,-159-3 16,135-2-16,-135 2 16,103-3-16,-103 3 15,78-13-15,-78 13 16,44-23-16,-44 23 16,5-22-16,-5 22 15,-45-8-15,45 8 0,-85 18 16,85-18-16,-102 39 15,102-39-15,-96 64 16,96-64-16,-87 79 16,87-79-16,-58 92 15,58-92-15,-19 87 16,19-87-16,21 78 0,-21-78 16,45 57-16,-45-57 15,77 40-15,-77-40 16,83 19-16,-83-19 15,96-11-15,-96 11 16,76-39-16,-76 39 0,53-77 16,-53 77-16,37-102 15,-37 102-15,13-110 16,-13 110-16,-7-97 16,7 97-16,-9-75 15,9 75-15,-15-48 16,15 48-16,-3-21 15,3 21-15,26-7 0,-26 7 16,44-5-16,-44 5 16,80-7-16,-80 7 15,100-12-15,-100 12 16,106-20-16,-106 20 16,73-14-16</inkml:trace>
  <inkml:trace contextRef="#ctx0" brushRef="#br0" timeOffset="44495.24">24568 8514 0,'0'0'0,"-3"42"0,3-42 15,-5 66-15,5-66 16,-9 89-16,9-89 15,-8 106-15,8-106 0,-6 123 16,6-123-16,-5 137 16,5-137-16,-5 144 15,5-144-15,-4 140 16,4-140-16,-3 117 16,3-117-16,-2 85 15,2-85-15,-1 55 16,1-55-16,0 18 0,0-18 15,-1-17-15,1 17 16,-14-66-16,14 66 16,7-106-16,-7 106 15,22-146-15,-22 146 16,19-165-16,-19 165 16,19-156-16,-19 156 15,14-142-15,-14 142 0,16-123 16,-16 123-16,29-100 15,-29 100-15,34-70 16,-34 70-16,66-34 16,-66 34-16,91 11 15,-91-11-15,94 49 16,-94-49-16,95 75 0,-95-75 16,70 93-16,-70-93 15,29 90-15,-29-90 16,-6 88-16,6-88 15,-44 85-15,44-85 16,-83 62-16,83-62 0,-102 28 16,102-28-16,-72 19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00522" units="1/cm"/>
          <inkml:channelProperty channel="Y" name="resolution" value="374.39441" units="1/cm"/>
          <inkml:channelProperty channel="T" name="resolution" value="1" units="1/dev"/>
        </inkml:channelProperties>
      </inkml:inkSource>
      <inkml:timestamp xml:id="ts0" timeString="2021-11-01T09:46:44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 16452 0,'0'0'0,"58"0"15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15819" units="1/cm"/>
          <inkml:channelProperty channel="Y" name="resolution" value="36.1204" units="1/cm"/>
          <inkml:channelProperty channel="T" name="resolution" value="1" units="1/dev"/>
        </inkml:channelProperties>
      </inkml:inkSource>
      <inkml:timestamp xml:id="ts0" timeString="2021-11-01T09:40:50.5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3581 13264 0,'53'-35'110,"17"-18"-95,36-17-15,-71 52 16,18-35-16,0 36 16,-18-19-16,18 1 15,18-18-15,-18 35 16,-36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4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64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01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9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8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5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7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51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48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18000">
              <a:schemeClr val="accent4">
                <a:lumMod val="60000"/>
                <a:lumOff val="40000"/>
              </a:schemeClr>
            </a:gs>
            <a:gs pos="26000">
              <a:schemeClr val="accent4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3886-1111-490F-81D7-55D868DAC5F0}" type="datetimeFigureOut">
              <a:rPr lang="en-GB" smtClean="0"/>
              <a:t>01/11/2021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B39B8-52F5-4F3F-AAA3-D9BA59C15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5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4" y="172619"/>
            <a:ext cx="11732654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Monday 1</a:t>
            </a:r>
            <a:r>
              <a:rPr lang="en-US" sz="3200" u="sng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st</a:t>
            </a:r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November 2021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Fractions</a:t>
            </a: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Starter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7345 x 8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2794 ÷ 6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3457 + 1200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5678 x 24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3216 x 10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4386 ÷ 43</a:t>
            </a:r>
          </a:p>
          <a:p>
            <a:pPr algn="ctr"/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3AD5B89-DBB7-4DFB-B091-2FE562C81EF1}"/>
                  </a:ext>
                </a:extLst>
              </p14:cNvPr>
              <p14:cNvContentPartPr/>
              <p14:nvPr/>
            </p14:nvContentPartPr>
            <p14:xfrm>
              <a:off x="2577960" y="3009960"/>
              <a:ext cx="2343240" cy="299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3AD5B89-DBB7-4DFB-B091-2FE562C81E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8600" y="3000600"/>
                <a:ext cx="2361960" cy="301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443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219" y="2813576"/>
            <a:ext cx="115781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Independent tasks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4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334" y="172619"/>
            <a:ext cx="11732654" cy="64940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Tuesday 2</a:t>
            </a:r>
            <a:r>
              <a:rPr lang="en-US" sz="3200" u="sng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nd</a:t>
            </a:r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November 2021</a:t>
            </a:r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Fractions</a:t>
            </a: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32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Starter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3/5 – 1/5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4737 ÷ 16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40000 + 56000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235 x 15</a:t>
            </a:r>
          </a:p>
          <a:p>
            <a:pPr marL="514350" indent="-514350">
              <a:buAutoNum type="arabicParenR"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3200 ÷ 100</a:t>
            </a:r>
          </a:p>
          <a:p>
            <a:pPr algn="ctr"/>
            <a:endParaRPr lang="en-US" sz="32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9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97" y="318913"/>
            <a:ext cx="11822806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Vocabulary</a:t>
            </a: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Fraction – A numerical quantity that is not a whole number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Numerator – The number at the top of a fraction that shows how many parts are being taken from the denominator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Denominator – The number at the bottom of a fraction which indicates how many equal parts something is divided into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46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E77934-BFC0-3641-B54C-54D51EE9183A}"/>
              </a:ext>
            </a:extLst>
          </p:cNvPr>
          <p:cNvSpPr/>
          <p:nvPr/>
        </p:nvSpPr>
        <p:spPr>
          <a:xfrm>
            <a:off x="431753" y="300157"/>
            <a:ext cx="11577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When dividing, you divide in to equal parts. 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For example, 1/4 of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means we are dividing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in to 4 equal parts.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1B9724-1671-2840-A81F-AE40505C08F3}"/>
              </a:ext>
            </a:extLst>
          </p:cNvPr>
          <p:cNvSpPr/>
          <p:nvPr/>
        </p:nvSpPr>
        <p:spPr>
          <a:xfrm>
            <a:off x="3100589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BEA0DC-1DD0-B448-B11C-6BD58ED0BF1E}"/>
              </a:ext>
            </a:extLst>
          </p:cNvPr>
          <p:cNvSpPr/>
          <p:nvPr/>
        </p:nvSpPr>
        <p:spPr>
          <a:xfrm>
            <a:off x="4427113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C069C6-E306-C845-B5F4-AB7FE9EEAE9E}"/>
              </a:ext>
            </a:extLst>
          </p:cNvPr>
          <p:cNvSpPr/>
          <p:nvPr/>
        </p:nvSpPr>
        <p:spPr>
          <a:xfrm>
            <a:off x="5753637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C63193-008D-2045-A204-BEB6DE6201CC}"/>
              </a:ext>
            </a:extLst>
          </p:cNvPr>
          <p:cNvSpPr/>
          <p:nvPr/>
        </p:nvSpPr>
        <p:spPr>
          <a:xfrm>
            <a:off x="7080161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C930960D-A18A-5943-8CC4-C6461694563D}"/>
              </a:ext>
            </a:extLst>
          </p:cNvPr>
          <p:cNvSpPr/>
          <p:nvPr/>
        </p:nvSpPr>
        <p:spPr>
          <a:xfrm rot="5400000">
            <a:off x="5302688" y="840537"/>
            <a:ext cx="592806" cy="4481850"/>
          </a:xfrm>
          <a:prstGeom prst="leftBrace">
            <a:avLst>
              <a:gd name="adj1" fmla="val 8333"/>
              <a:gd name="adj2" fmla="val 512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41F6AB-1566-2643-8408-09B2FE94AEE2}"/>
              </a:ext>
            </a:extLst>
          </p:cNvPr>
          <p:cNvSpPr/>
          <p:nvPr/>
        </p:nvSpPr>
        <p:spPr>
          <a:xfrm>
            <a:off x="5090375" y="21193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8B6FDF-0B35-0B48-AAA3-8D2E250CAFEB}"/>
              </a:ext>
            </a:extLst>
          </p:cNvPr>
          <p:cNvCxnSpPr/>
          <p:nvPr/>
        </p:nvCxnSpPr>
        <p:spPr>
          <a:xfrm flipH="1">
            <a:off x="1001172" y="5502822"/>
            <a:ext cx="0" cy="824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9D23BB-91D8-8548-9157-8C180C9B8F09}"/>
              </a:ext>
            </a:extLst>
          </p:cNvPr>
          <p:cNvCxnSpPr/>
          <p:nvPr/>
        </p:nvCxnSpPr>
        <p:spPr>
          <a:xfrm>
            <a:off x="1001172" y="5502822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D3CADEC-EFDE-B942-8ED4-46FF9DB1BAF6}"/>
              </a:ext>
            </a:extLst>
          </p:cNvPr>
          <p:cNvSpPr/>
          <p:nvPr/>
        </p:nvSpPr>
        <p:spPr>
          <a:xfrm>
            <a:off x="1185770" y="5591781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5  6  0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8CCD1-C088-6246-8E20-AD4DA1F86E5E}"/>
              </a:ext>
            </a:extLst>
          </p:cNvPr>
          <p:cNvSpPr/>
          <p:nvPr/>
        </p:nvSpPr>
        <p:spPr>
          <a:xfrm>
            <a:off x="431753" y="559178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CBEBE2-DDFB-2A47-98E5-5C1A734D586A}"/>
              </a:ext>
            </a:extLst>
          </p:cNvPr>
          <p:cNvSpPr/>
          <p:nvPr/>
        </p:nvSpPr>
        <p:spPr>
          <a:xfrm>
            <a:off x="1185770" y="481905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305662-681D-2641-AE08-D7A217BA5628}"/>
              </a:ext>
            </a:extLst>
          </p:cNvPr>
          <p:cNvSpPr/>
          <p:nvPr/>
        </p:nvSpPr>
        <p:spPr>
          <a:xfrm>
            <a:off x="1698731" y="481904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53A8BD-C409-7848-9FD6-F96CF087F19C}"/>
              </a:ext>
            </a:extLst>
          </p:cNvPr>
          <p:cNvSpPr/>
          <p:nvPr/>
        </p:nvSpPr>
        <p:spPr>
          <a:xfrm>
            <a:off x="2211692" y="481904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77168A-A558-6145-A32A-585DCB96A8F4}"/>
              </a:ext>
            </a:extLst>
          </p:cNvPr>
          <p:cNvSpPr/>
          <p:nvPr/>
        </p:nvSpPr>
        <p:spPr>
          <a:xfrm>
            <a:off x="1606398" y="55917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Oval Callout 29">
            <a:extLst>
              <a:ext uri="{FF2B5EF4-FFF2-40B4-BE49-F238E27FC236}">
                <a16:creationId xmlns:a16="http://schemas.microsoft.com/office/drawing/2014/main" id="{AAA0CA7A-9327-5548-A0D5-03C665AAFD7A}"/>
              </a:ext>
            </a:extLst>
          </p:cNvPr>
          <p:cNvSpPr/>
          <p:nvPr/>
        </p:nvSpPr>
        <p:spPr>
          <a:xfrm>
            <a:off x="7080161" y="5212088"/>
            <a:ext cx="4729767" cy="1423412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can we use this information to work out 3/4 of 560?</a:t>
            </a:r>
          </a:p>
        </p:txBody>
      </p:sp>
    </p:spTree>
    <p:extLst>
      <p:ext uri="{BB962C8B-B14F-4D97-AF65-F5344CB8AC3E}">
        <p14:creationId xmlns:p14="http://schemas.microsoft.com/office/powerpoint/2010/main" val="134212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B2549D-3AF9-FC43-AA5D-35F0C1635826}"/>
              </a:ext>
            </a:extLst>
          </p:cNvPr>
          <p:cNvSpPr/>
          <p:nvPr/>
        </p:nvSpPr>
        <p:spPr>
          <a:xfrm>
            <a:off x="4812513" y="329684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1/5 of 670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FFB86-7FCB-C147-88ED-BFE9D9CDC0AE}"/>
              </a:ext>
            </a:extLst>
          </p:cNvPr>
          <p:cNvSpPr/>
          <p:nvPr/>
        </p:nvSpPr>
        <p:spPr>
          <a:xfrm>
            <a:off x="2518794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37F06-532A-3946-BCC6-1AF72CE810DD}"/>
              </a:ext>
            </a:extLst>
          </p:cNvPr>
          <p:cNvSpPr/>
          <p:nvPr/>
        </p:nvSpPr>
        <p:spPr>
          <a:xfrm>
            <a:off x="3845318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294D7C-E5BB-2349-8B6C-A92BA5FDE160}"/>
              </a:ext>
            </a:extLst>
          </p:cNvPr>
          <p:cNvSpPr/>
          <p:nvPr/>
        </p:nvSpPr>
        <p:spPr>
          <a:xfrm>
            <a:off x="5171842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97FCF1-3655-464A-A85D-4B75C006AB70}"/>
              </a:ext>
            </a:extLst>
          </p:cNvPr>
          <p:cNvSpPr/>
          <p:nvPr/>
        </p:nvSpPr>
        <p:spPr>
          <a:xfrm>
            <a:off x="6498366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F2A0B4D-AEFC-7D49-9126-CE9C8C3828F9}"/>
              </a:ext>
            </a:extLst>
          </p:cNvPr>
          <p:cNvSpPr/>
          <p:nvPr/>
        </p:nvSpPr>
        <p:spPr>
          <a:xfrm rot="5400000">
            <a:off x="5550050" y="-292825"/>
            <a:ext cx="592806" cy="6140164"/>
          </a:xfrm>
          <a:prstGeom prst="leftBrace">
            <a:avLst>
              <a:gd name="adj1" fmla="val 8333"/>
              <a:gd name="adj2" fmla="val 512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A8B15-7ECB-C74F-AC74-332E7FDDEFEC}"/>
              </a:ext>
            </a:extLst>
          </p:cNvPr>
          <p:cNvSpPr/>
          <p:nvPr/>
        </p:nvSpPr>
        <p:spPr>
          <a:xfrm>
            <a:off x="5345071" y="169646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670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4CC9A-7C6F-714E-99D3-2638D5F91578}"/>
              </a:ext>
            </a:extLst>
          </p:cNvPr>
          <p:cNvSpPr/>
          <p:nvPr/>
        </p:nvSpPr>
        <p:spPr>
          <a:xfrm>
            <a:off x="7824890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BC9FB0-DA13-6243-8F5F-954D6423FB30}"/>
              </a:ext>
            </a:extLst>
          </p:cNvPr>
          <p:cNvCxnSpPr/>
          <p:nvPr/>
        </p:nvCxnSpPr>
        <p:spPr>
          <a:xfrm flipH="1">
            <a:off x="966882" y="5491392"/>
            <a:ext cx="0" cy="824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548D08-D544-2F49-ACFA-BA1F47BC36A1}"/>
              </a:ext>
            </a:extLst>
          </p:cNvPr>
          <p:cNvCxnSpPr/>
          <p:nvPr/>
        </p:nvCxnSpPr>
        <p:spPr>
          <a:xfrm>
            <a:off x="966882" y="5491392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7C81C-2DEA-0440-9796-DCF86A5C4896}"/>
              </a:ext>
            </a:extLst>
          </p:cNvPr>
          <p:cNvSpPr/>
          <p:nvPr/>
        </p:nvSpPr>
        <p:spPr>
          <a:xfrm>
            <a:off x="1151480" y="5580351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6  7  0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2DA844-074E-5141-83D2-0524067DB982}"/>
              </a:ext>
            </a:extLst>
          </p:cNvPr>
          <p:cNvSpPr/>
          <p:nvPr/>
        </p:nvSpPr>
        <p:spPr>
          <a:xfrm>
            <a:off x="397463" y="558035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F4B9A8-303B-074C-AD90-31DC7BCC3372}"/>
              </a:ext>
            </a:extLst>
          </p:cNvPr>
          <p:cNvSpPr/>
          <p:nvPr/>
        </p:nvSpPr>
        <p:spPr>
          <a:xfrm>
            <a:off x="1151480" y="480762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2254A1-0A34-2E45-B47D-8CC208200F48}"/>
              </a:ext>
            </a:extLst>
          </p:cNvPr>
          <p:cNvSpPr/>
          <p:nvPr/>
        </p:nvSpPr>
        <p:spPr>
          <a:xfrm>
            <a:off x="1664441" y="480761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02E222-9BF8-ED4B-B1F4-C507AB3503E9}"/>
              </a:ext>
            </a:extLst>
          </p:cNvPr>
          <p:cNvSpPr/>
          <p:nvPr/>
        </p:nvSpPr>
        <p:spPr>
          <a:xfrm>
            <a:off x="2177402" y="480761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B0B465-1187-ED46-95B6-DB7B38EFF852}"/>
              </a:ext>
            </a:extLst>
          </p:cNvPr>
          <p:cNvSpPr/>
          <p:nvPr/>
        </p:nvSpPr>
        <p:spPr>
          <a:xfrm>
            <a:off x="1572108" y="55803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65D83F-8C28-4D4E-9FAA-C3E5E97C2F07}"/>
              </a:ext>
            </a:extLst>
          </p:cNvPr>
          <p:cNvSpPr/>
          <p:nvPr/>
        </p:nvSpPr>
        <p:spPr>
          <a:xfrm>
            <a:off x="1992736" y="55803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E7E97-B8CA-D342-B7D3-E476508B718E}"/>
              </a:ext>
            </a:extLst>
          </p:cNvPr>
          <p:cNvSpPr/>
          <p:nvPr/>
        </p:nvSpPr>
        <p:spPr>
          <a:xfrm>
            <a:off x="2759632" y="321877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7A745-767C-0642-AD3F-C894C875E0F8}"/>
              </a:ext>
            </a:extLst>
          </p:cNvPr>
          <p:cNvSpPr/>
          <p:nvPr/>
        </p:nvSpPr>
        <p:spPr>
          <a:xfrm>
            <a:off x="4078756" y="3218773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49775A-0002-9C45-92BB-A8D46DE59FE7}"/>
              </a:ext>
            </a:extLst>
          </p:cNvPr>
          <p:cNvSpPr/>
          <p:nvPr/>
        </p:nvSpPr>
        <p:spPr>
          <a:xfrm>
            <a:off x="5412680" y="32187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5BA0D4-ABFA-7541-AE86-76665052EAB5}"/>
              </a:ext>
            </a:extLst>
          </p:cNvPr>
          <p:cNvSpPr/>
          <p:nvPr/>
        </p:nvSpPr>
        <p:spPr>
          <a:xfrm>
            <a:off x="6729866" y="3218769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B22610-10D9-C74F-9742-175B55675CED}"/>
              </a:ext>
            </a:extLst>
          </p:cNvPr>
          <p:cNvSpPr/>
          <p:nvPr/>
        </p:nvSpPr>
        <p:spPr>
          <a:xfrm>
            <a:off x="8048990" y="321877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Oval Callout 25">
            <a:extLst>
              <a:ext uri="{FF2B5EF4-FFF2-40B4-BE49-F238E27FC236}">
                <a16:creationId xmlns:a16="http://schemas.microsoft.com/office/drawing/2014/main" id="{CCA8E097-E82D-7647-B439-1B4A70F0A3F5}"/>
              </a:ext>
            </a:extLst>
          </p:cNvPr>
          <p:cNvSpPr/>
          <p:nvPr/>
        </p:nvSpPr>
        <p:spPr>
          <a:xfrm>
            <a:off x="7080161" y="5212088"/>
            <a:ext cx="4729767" cy="1423412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does the denominator tell us?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What does the numerator tell us?</a:t>
            </a:r>
          </a:p>
        </p:txBody>
      </p:sp>
    </p:spTree>
    <p:extLst>
      <p:ext uri="{BB962C8B-B14F-4D97-AF65-F5344CB8AC3E}">
        <p14:creationId xmlns:p14="http://schemas.microsoft.com/office/powerpoint/2010/main" val="3381564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1/4 of 456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3/4 of 456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Use the bar model/ written division method to support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is the mathematical rule for finding a fraction of an amount?</a:t>
            </a:r>
          </a:p>
        </p:txBody>
      </p:sp>
    </p:spTree>
    <p:extLst>
      <p:ext uri="{BB962C8B-B14F-4D97-AF65-F5344CB8AC3E}">
        <p14:creationId xmlns:p14="http://schemas.microsoft.com/office/powerpoint/2010/main" val="278874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1/10 of 640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7/10 of 640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Use the bar model/ written division method to support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Is there a more efficient method for finding 1/10? If so, what is it?</a:t>
            </a:r>
          </a:p>
        </p:txBody>
      </p:sp>
    </p:spTree>
    <p:extLst>
      <p:ext uri="{BB962C8B-B14F-4D97-AF65-F5344CB8AC3E}">
        <p14:creationId xmlns:p14="http://schemas.microsoft.com/office/powerpoint/2010/main" val="429571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390" y="146862"/>
            <a:ext cx="11445989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Variation</a:t>
            </a:r>
          </a:p>
          <a:p>
            <a:endParaRPr lang="en-US" sz="2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Sarah is given the following question:</a:t>
            </a: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3/5 of 560.</a:t>
            </a:r>
          </a:p>
          <a:p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She says, “The answer is 112.”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Explain her mistake.</a:t>
            </a:r>
          </a:p>
        </p:txBody>
      </p:sp>
      <p:sp>
        <p:nvSpPr>
          <p:cNvPr id="5" name="Speech Bubble: Rectangle with Corners Rounded 15"/>
          <p:cNvSpPr/>
          <p:nvPr/>
        </p:nvSpPr>
        <p:spPr>
          <a:xfrm>
            <a:off x="572369" y="5167096"/>
            <a:ext cx="3845084" cy="1099489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Complete the calculation to try and help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595110" y="5063489"/>
            <a:ext cx="5326656" cy="1397405"/>
          </a:xfrm>
          <a:prstGeom prst="wedgeEllipseCallout">
            <a:avLst>
              <a:gd name="adj1" fmla="val 48594"/>
              <a:gd name="adj2" fmla="val 475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could you help show Sarah how to solve the question?</a:t>
            </a:r>
          </a:p>
        </p:txBody>
      </p:sp>
    </p:spTree>
    <p:extLst>
      <p:ext uri="{BB962C8B-B14F-4D97-AF65-F5344CB8AC3E}">
        <p14:creationId xmlns:p14="http://schemas.microsoft.com/office/powerpoint/2010/main" val="2134101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947" y="3291748"/>
            <a:ext cx="115781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Independent tasks</a:t>
            </a:r>
          </a:p>
        </p:txBody>
      </p:sp>
    </p:spTree>
    <p:extLst>
      <p:ext uri="{BB962C8B-B14F-4D97-AF65-F5344CB8AC3E}">
        <p14:creationId xmlns:p14="http://schemas.microsoft.com/office/powerpoint/2010/main" val="111573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97" y="318913"/>
            <a:ext cx="11822806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u="sng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Vocabulary</a:t>
            </a: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Fraction – A numerical quantity that is not a whole number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Numerator – The number at the top of a fraction that shows how many parts are being taken from the denominator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Denominator – The number at the bottom of a fraction which indicates how many equal parts something is divided into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6EA878-69A4-174F-BF75-0C79E0213488}"/>
                  </a:ext>
                </a:extLst>
              </p:cNvPr>
              <p:cNvSpPr txBox="1"/>
              <p:nvPr/>
            </p:nvSpPr>
            <p:spPr>
              <a:xfrm>
                <a:off x="3168202" y="515154"/>
                <a:ext cx="480901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D6EA878-69A4-174F-BF75-0C79E0213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202" y="515154"/>
                <a:ext cx="480901" cy="1382879"/>
              </a:xfrm>
              <a:prstGeom prst="rect">
                <a:avLst/>
              </a:prstGeom>
              <a:blipFill>
                <a:blip r:embed="rId2"/>
                <a:stretch>
                  <a:fillRect l="-25641" t="-917" r="-28205" b="-1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0B571D-A2C8-9946-8EFD-5347D6607407}"/>
                  </a:ext>
                </a:extLst>
              </p:cNvPr>
              <p:cNvSpPr txBox="1"/>
              <p:nvPr/>
            </p:nvSpPr>
            <p:spPr>
              <a:xfrm>
                <a:off x="4994855" y="515154"/>
                <a:ext cx="480901" cy="13876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80B571D-A2C8-9946-8EFD-5347D6607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855" y="515154"/>
                <a:ext cx="480901" cy="1387688"/>
              </a:xfrm>
              <a:prstGeom prst="rect">
                <a:avLst/>
              </a:prstGeom>
              <a:blipFill>
                <a:blip r:embed="rId3"/>
                <a:stretch>
                  <a:fillRect l="-25641" t="-909" r="-25641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4BD2AA-9FA8-9E4B-9D27-9265EC578C86}"/>
                  </a:ext>
                </a:extLst>
              </p:cNvPr>
              <p:cNvSpPr txBox="1"/>
              <p:nvPr/>
            </p:nvSpPr>
            <p:spPr>
              <a:xfrm>
                <a:off x="6821508" y="515153"/>
                <a:ext cx="480901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4BD2AA-9FA8-9E4B-9D27-9265EC578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08" y="515153"/>
                <a:ext cx="480901" cy="1382879"/>
              </a:xfrm>
              <a:prstGeom prst="rect">
                <a:avLst/>
              </a:prstGeom>
              <a:blipFill>
                <a:blip r:embed="rId4"/>
                <a:stretch>
                  <a:fillRect l="-25641" t="-917" r="-25641" b="-14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D0E1A5-09DC-2D4D-A24B-1A7A20472631}"/>
                  </a:ext>
                </a:extLst>
              </p:cNvPr>
              <p:cNvSpPr txBox="1"/>
              <p:nvPr/>
            </p:nvSpPr>
            <p:spPr>
              <a:xfrm>
                <a:off x="8648161" y="515153"/>
                <a:ext cx="480901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D0E1A5-09DC-2D4D-A24B-1A7A20472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161" y="515153"/>
                <a:ext cx="480901" cy="1382879"/>
              </a:xfrm>
              <a:prstGeom prst="rect">
                <a:avLst/>
              </a:prstGeom>
              <a:blipFill>
                <a:blip r:embed="rId5"/>
                <a:stretch>
                  <a:fillRect l="-28205" t="-917" r="-28205" b="-15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DDECA994-EA4F-7243-9074-C655D49046C8}"/>
              </a:ext>
            </a:extLst>
          </p:cNvPr>
          <p:cNvSpPr/>
          <p:nvPr/>
        </p:nvSpPr>
        <p:spPr>
          <a:xfrm>
            <a:off x="1156468" y="2618069"/>
            <a:ext cx="1133007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What’s the same?</a:t>
            </a: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What’s different?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What do you know about these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2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E77934-BFC0-3641-B54C-54D51EE9183A}"/>
              </a:ext>
            </a:extLst>
          </p:cNvPr>
          <p:cNvSpPr/>
          <p:nvPr/>
        </p:nvSpPr>
        <p:spPr>
          <a:xfrm>
            <a:off x="431753" y="300157"/>
            <a:ext cx="115774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When dividing, you divide in to equal parts. 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For example, 1/4 of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means we are dividing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r>
              <a:rPr lang="en-US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in to 4 equal parts.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1B9724-1671-2840-A81F-AE40505C08F3}"/>
              </a:ext>
            </a:extLst>
          </p:cNvPr>
          <p:cNvSpPr/>
          <p:nvPr/>
        </p:nvSpPr>
        <p:spPr>
          <a:xfrm>
            <a:off x="3100589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BEA0DC-1DD0-B448-B11C-6BD58ED0BF1E}"/>
              </a:ext>
            </a:extLst>
          </p:cNvPr>
          <p:cNvSpPr/>
          <p:nvPr/>
        </p:nvSpPr>
        <p:spPr>
          <a:xfrm>
            <a:off x="4427113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9C069C6-E306-C845-B5F4-AB7FE9EEAE9E}"/>
              </a:ext>
            </a:extLst>
          </p:cNvPr>
          <p:cNvSpPr/>
          <p:nvPr/>
        </p:nvSpPr>
        <p:spPr>
          <a:xfrm>
            <a:off x="5753637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C63193-008D-2045-A204-BEB6DE6201CC}"/>
              </a:ext>
            </a:extLst>
          </p:cNvPr>
          <p:cNvSpPr/>
          <p:nvPr/>
        </p:nvSpPr>
        <p:spPr>
          <a:xfrm>
            <a:off x="7080161" y="3429000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C930960D-A18A-5943-8CC4-C6461694563D}"/>
              </a:ext>
            </a:extLst>
          </p:cNvPr>
          <p:cNvSpPr/>
          <p:nvPr/>
        </p:nvSpPr>
        <p:spPr>
          <a:xfrm rot="5400000">
            <a:off x="5302688" y="840537"/>
            <a:ext cx="592806" cy="4481850"/>
          </a:xfrm>
          <a:prstGeom prst="leftBrace">
            <a:avLst>
              <a:gd name="adj1" fmla="val 8333"/>
              <a:gd name="adj2" fmla="val 512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41F6AB-1566-2643-8408-09B2FE94AEE2}"/>
              </a:ext>
            </a:extLst>
          </p:cNvPr>
          <p:cNvSpPr/>
          <p:nvPr/>
        </p:nvSpPr>
        <p:spPr>
          <a:xfrm>
            <a:off x="5090375" y="21193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560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8B6FDF-0B35-0B48-AAA3-8D2E250CAFEB}"/>
              </a:ext>
            </a:extLst>
          </p:cNvPr>
          <p:cNvCxnSpPr/>
          <p:nvPr/>
        </p:nvCxnSpPr>
        <p:spPr>
          <a:xfrm flipH="1">
            <a:off x="1001172" y="5502822"/>
            <a:ext cx="0" cy="824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9D23BB-91D8-8548-9157-8C180C9B8F09}"/>
              </a:ext>
            </a:extLst>
          </p:cNvPr>
          <p:cNvCxnSpPr/>
          <p:nvPr/>
        </p:nvCxnSpPr>
        <p:spPr>
          <a:xfrm>
            <a:off x="1001172" y="5502822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D3CADEC-EFDE-B942-8ED4-46FF9DB1BAF6}"/>
              </a:ext>
            </a:extLst>
          </p:cNvPr>
          <p:cNvSpPr/>
          <p:nvPr/>
        </p:nvSpPr>
        <p:spPr>
          <a:xfrm>
            <a:off x="1185770" y="5591781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5  6  0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8CCD1-C088-6246-8E20-AD4DA1F86E5E}"/>
              </a:ext>
            </a:extLst>
          </p:cNvPr>
          <p:cNvSpPr/>
          <p:nvPr/>
        </p:nvSpPr>
        <p:spPr>
          <a:xfrm>
            <a:off x="431753" y="559178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BCBEBE2-DDFB-2A47-98E5-5C1A734D586A}"/>
              </a:ext>
            </a:extLst>
          </p:cNvPr>
          <p:cNvSpPr/>
          <p:nvPr/>
        </p:nvSpPr>
        <p:spPr>
          <a:xfrm>
            <a:off x="1185770" y="481905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8305662-681D-2641-AE08-D7A217BA5628}"/>
              </a:ext>
            </a:extLst>
          </p:cNvPr>
          <p:cNvSpPr/>
          <p:nvPr/>
        </p:nvSpPr>
        <p:spPr>
          <a:xfrm>
            <a:off x="1698731" y="481904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53A8BD-C409-7848-9FD6-F96CF087F19C}"/>
              </a:ext>
            </a:extLst>
          </p:cNvPr>
          <p:cNvSpPr/>
          <p:nvPr/>
        </p:nvSpPr>
        <p:spPr>
          <a:xfrm>
            <a:off x="2211692" y="481904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77168A-A558-6145-A32A-585DCB96A8F4}"/>
              </a:ext>
            </a:extLst>
          </p:cNvPr>
          <p:cNvSpPr/>
          <p:nvPr/>
        </p:nvSpPr>
        <p:spPr>
          <a:xfrm>
            <a:off x="1606398" y="55917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0" name="Oval Callout 29">
            <a:extLst>
              <a:ext uri="{FF2B5EF4-FFF2-40B4-BE49-F238E27FC236}">
                <a16:creationId xmlns:a16="http://schemas.microsoft.com/office/drawing/2014/main" id="{AAA0CA7A-9327-5548-A0D5-03C665AAFD7A}"/>
              </a:ext>
            </a:extLst>
          </p:cNvPr>
          <p:cNvSpPr/>
          <p:nvPr/>
        </p:nvSpPr>
        <p:spPr>
          <a:xfrm>
            <a:off x="7080161" y="5212088"/>
            <a:ext cx="4729767" cy="1423412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can we use this information to work out 3/4 of 560?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C24050-4CDA-4EB4-9A94-0EB63964FB25}"/>
                  </a:ext>
                </a:extLst>
              </p14:cNvPr>
              <p14:cNvContentPartPr/>
              <p14:nvPr/>
            </p14:nvContentPartPr>
            <p14:xfrm>
              <a:off x="3219480" y="3549600"/>
              <a:ext cx="4820040" cy="83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C24050-4CDA-4EB4-9A94-0EB63964FB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0120" y="3540240"/>
                <a:ext cx="4838760" cy="85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394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50A349-0AB6-9D49-B58B-916D50D0855B}"/>
              </a:ext>
            </a:extLst>
          </p:cNvPr>
          <p:cNvSpPr/>
          <p:nvPr/>
        </p:nvSpPr>
        <p:spPr>
          <a:xfrm>
            <a:off x="431753" y="300157"/>
            <a:ext cx="11577404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If we were working out 1/5 of 670, what would we need to do?</a:t>
            </a:r>
          </a:p>
          <a:p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Why?</a:t>
            </a:r>
            <a:endParaRPr lang="en-US" sz="28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Oval Callout 4">
            <a:extLst>
              <a:ext uri="{FF2B5EF4-FFF2-40B4-BE49-F238E27FC236}">
                <a16:creationId xmlns:a16="http://schemas.microsoft.com/office/drawing/2014/main" id="{76550D69-BD75-8D4C-8FDA-429902D6CA49}"/>
              </a:ext>
            </a:extLst>
          </p:cNvPr>
          <p:cNvSpPr/>
          <p:nvPr/>
        </p:nvSpPr>
        <p:spPr>
          <a:xfrm>
            <a:off x="7080161" y="5212088"/>
            <a:ext cx="4729767" cy="1423412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can we use this information to work out 4/5 of 670?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4AFD3F-2579-49E7-856C-B751A6F7A8F8}"/>
                  </a:ext>
                </a:extLst>
              </p14:cNvPr>
              <p14:cNvContentPartPr/>
              <p14:nvPr/>
            </p14:nvContentPartPr>
            <p14:xfrm>
              <a:off x="1859400" y="2546640"/>
              <a:ext cx="7179480" cy="92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4AFD3F-2579-49E7-856C-B751A6F7A8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0040" y="2537280"/>
                <a:ext cx="7198200" cy="94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614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B2549D-3AF9-FC43-AA5D-35F0C1635826}"/>
              </a:ext>
            </a:extLst>
          </p:cNvPr>
          <p:cNvSpPr/>
          <p:nvPr/>
        </p:nvSpPr>
        <p:spPr>
          <a:xfrm>
            <a:off x="4812513" y="329684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1/5 of 670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FFB86-7FCB-C147-88ED-BFE9D9CDC0AE}"/>
              </a:ext>
            </a:extLst>
          </p:cNvPr>
          <p:cNvSpPr/>
          <p:nvPr/>
        </p:nvSpPr>
        <p:spPr>
          <a:xfrm>
            <a:off x="2518794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37F06-532A-3946-BCC6-1AF72CE810DD}"/>
              </a:ext>
            </a:extLst>
          </p:cNvPr>
          <p:cNvSpPr/>
          <p:nvPr/>
        </p:nvSpPr>
        <p:spPr>
          <a:xfrm>
            <a:off x="3845318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294D7C-E5BB-2349-8B6C-A92BA5FDE160}"/>
              </a:ext>
            </a:extLst>
          </p:cNvPr>
          <p:cNvSpPr/>
          <p:nvPr/>
        </p:nvSpPr>
        <p:spPr>
          <a:xfrm>
            <a:off x="5171842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97FCF1-3655-464A-A85D-4B75C006AB70}"/>
              </a:ext>
            </a:extLst>
          </p:cNvPr>
          <p:cNvSpPr/>
          <p:nvPr/>
        </p:nvSpPr>
        <p:spPr>
          <a:xfrm>
            <a:off x="6498366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F2A0B4D-AEFC-7D49-9126-CE9C8C3828F9}"/>
              </a:ext>
            </a:extLst>
          </p:cNvPr>
          <p:cNvSpPr/>
          <p:nvPr/>
        </p:nvSpPr>
        <p:spPr>
          <a:xfrm rot="5400000">
            <a:off x="5550050" y="-292825"/>
            <a:ext cx="592806" cy="6140164"/>
          </a:xfrm>
          <a:prstGeom prst="leftBrace">
            <a:avLst>
              <a:gd name="adj1" fmla="val 8333"/>
              <a:gd name="adj2" fmla="val 512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A8B15-7ECB-C74F-AC74-332E7FDDEFEC}"/>
              </a:ext>
            </a:extLst>
          </p:cNvPr>
          <p:cNvSpPr/>
          <p:nvPr/>
        </p:nvSpPr>
        <p:spPr>
          <a:xfrm>
            <a:off x="5345071" y="169646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670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F4CC9A-7C6F-714E-99D3-2638D5F91578}"/>
              </a:ext>
            </a:extLst>
          </p:cNvPr>
          <p:cNvSpPr/>
          <p:nvPr/>
        </p:nvSpPr>
        <p:spPr>
          <a:xfrm>
            <a:off x="7824890" y="3124795"/>
            <a:ext cx="1326524" cy="7727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BC9FB0-DA13-6243-8F5F-954D6423FB30}"/>
              </a:ext>
            </a:extLst>
          </p:cNvPr>
          <p:cNvCxnSpPr/>
          <p:nvPr/>
        </p:nvCxnSpPr>
        <p:spPr>
          <a:xfrm flipH="1">
            <a:off x="966882" y="5491392"/>
            <a:ext cx="0" cy="824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548D08-D544-2F49-ACFA-BA1F47BC36A1}"/>
              </a:ext>
            </a:extLst>
          </p:cNvPr>
          <p:cNvCxnSpPr/>
          <p:nvPr/>
        </p:nvCxnSpPr>
        <p:spPr>
          <a:xfrm>
            <a:off x="966882" y="5491392"/>
            <a:ext cx="18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47C81C-2DEA-0440-9796-DCF86A5C4896}"/>
              </a:ext>
            </a:extLst>
          </p:cNvPr>
          <p:cNvSpPr/>
          <p:nvPr/>
        </p:nvSpPr>
        <p:spPr>
          <a:xfrm>
            <a:off x="1151480" y="5580351"/>
            <a:ext cx="14670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6  7  0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2DA844-074E-5141-83D2-0524067DB982}"/>
              </a:ext>
            </a:extLst>
          </p:cNvPr>
          <p:cNvSpPr/>
          <p:nvPr/>
        </p:nvSpPr>
        <p:spPr>
          <a:xfrm>
            <a:off x="397463" y="5580351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5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F4B9A8-303B-074C-AD90-31DC7BCC3372}"/>
              </a:ext>
            </a:extLst>
          </p:cNvPr>
          <p:cNvSpPr/>
          <p:nvPr/>
        </p:nvSpPr>
        <p:spPr>
          <a:xfrm>
            <a:off x="1151480" y="4807620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D2254A1-0A34-2E45-B47D-8CC208200F48}"/>
              </a:ext>
            </a:extLst>
          </p:cNvPr>
          <p:cNvSpPr/>
          <p:nvPr/>
        </p:nvSpPr>
        <p:spPr>
          <a:xfrm>
            <a:off x="1664441" y="4807619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3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02E222-9BF8-ED4B-B1F4-C507AB3503E9}"/>
              </a:ext>
            </a:extLst>
          </p:cNvPr>
          <p:cNvSpPr/>
          <p:nvPr/>
        </p:nvSpPr>
        <p:spPr>
          <a:xfrm>
            <a:off x="2177402" y="4807618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4</a:t>
            </a: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B0B465-1187-ED46-95B6-DB7B38EFF852}"/>
              </a:ext>
            </a:extLst>
          </p:cNvPr>
          <p:cNvSpPr/>
          <p:nvPr/>
        </p:nvSpPr>
        <p:spPr>
          <a:xfrm>
            <a:off x="1572108" y="55803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65D83F-8C28-4D4E-9FAA-C3E5E97C2F07}"/>
              </a:ext>
            </a:extLst>
          </p:cNvPr>
          <p:cNvSpPr/>
          <p:nvPr/>
        </p:nvSpPr>
        <p:spPr>
          <a:xfrm>
            <a:off x="1992736" y="558035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E7E97-B8CA-D342-B7D3-E476508B718E}"/>
              </a:ext>
            </a:extLst>
          </p:cNvPr>
          <p:cNvSpPr/>
          <p:nvPr/>
        </p:nvSpPr>
        <p:spPr>
          <a:xfrm>
            <a:off x="2759632" y="321877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7A745-767C-0642-AD3F-C894C875E0F8}"/>
              </a:ext>
            </a:extLst>
          </p:cNvPr>
          <p:cNvSpPr/>
          <p:nvPr/>
        </p:nvSpPr>
        <p:spPr>
          <a:xfrm>
            <a:off x="4078756" y="3218773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F49775A-0002-9C45-92BB-A8D46DE59FE7}"/>
              </a:ext>
            </a:extLst>
          </p:cNvPr>
          <p:cNvSpPr/>
          <p:nvPr/>
        </p:nvSpPr>
        <p:spPr>
          <a:xfrm>
            <a:off x="5412680" y="3218772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5BA0D4-ABFA-7541-AE86-76665052EAB5}"/>
              </a:ext>
            </a:extLst>
          </p:cNvPr>
          <p:cNvSpPr/>
          <p:nvPr/>
        </p:nvSpPr>
        <p:spPr>
          <a:xfrm>
            <a:off x="6729866" y="3218769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7B22610-10D9-C74F-9742-175B55675CED}"/>
              </a:ext>
            </a:extLst>
          </p:cNvPr>
          <p:cNvSpPr/>
          <p:nvPr/>
        </p:nvSpPr>
        <p:spPr>
          <a:xfrm>
            <a:off x="8048990" y="321877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134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6" name="Oval Callout 25">
            <a:extLst>
              <a:ext uri="{FF2B5EF4-FFF2-40B4-BE49-F238E27FC236}">
                <a16:creationId xmlns:a16="http://schemas.microsoft.com/office/drawing/2014/main" id="{CCA8E097-E82D-7647-B439-1B4A70F0A3F5}"/>
              </a:ext>
            </a:extLst>
          </p:cNvPr>
          <p:cNvSpPr/>
          <p:nvPr/>
        </p:nvSpPr>
        <p:spPr>
          <a:xfrm>
            <a:off x="7080161" y="5212088"/>
            <a:ext cx="4729767" cy="1423412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does the denominator tell us?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What does the numerator tell us?</a:t>
            </a:r>
          </a:p>
        </p:txBody>
      </p:sp>
    </p:spTree>
    <p:extLst>
      <p:ext uri="{BB962C8B-B14F-4D97-AF65-F5344CB8AC3E}">
        <p14:creationId xmlns:p14="http://schemas.microsoft.com/office/powerpoint/2010/main" val="50580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1/4 of 984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Use the bar model/ written division method to support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is 3/4 of 984? 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708046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2: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1/3 of 291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2/3 of 291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Use the bar model/ written division method to support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What is the mathematical rule for finding a fraction of an amount?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244766E-6D33-4740-B79A-C46E60431FCC}"/>
                  </a:ext>
                </a:extLst>
              </p14:cNvPr>
              <p14:cNvContentPartPr/>
              <p14:nvPr/>
            </p14:nvContentPartPr>
            <p14:xfrm>
              <a:off x="6480" y="5922720"/>
              <a:ext cx="2124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244766E-6D33-4740-B79A-C46E60431F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880" y="5913360"/>
                <a:ext cx="3996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501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93184" y="297404"/>
            <a:ext cx="118356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Practice 3: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1/7 of 644</a:t>
            </a: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  <a:p>
            <a:pPr marL="457200" indent="-457200">
              <a:buAutoNum type="arabicParenR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Find 6/7 of 644</a:t>
            </a:r>
          </a:p>
          <a:p>
            <a:pPr algn="ctr"/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Speech Bubble: Rectangle with Corners Rounded 15"/>
          <p:cNvSpPr/>
          <p:nvPr/>
        </p:nvSpPr>
        <p:spPr>
          <a:xfrm>
            <a:off x="399245" y="5293217"/>
            <a:ext cx="3747752" cy="1155535"/>
          </a:xfrm>
          <a:prstGeom prst="wedgeRoundRectCallout">
            <a:avLst>
              <a:gd name="adj1" fmla="val -42613"/>
              <a:gd name="adj2" fmla="val 68937"/>
              <a:gd name="adj3" fmla="val 16667"/>
            </a:avLst>
          </a:prstGeom>
          <a:solidFill>
            <a:srgbClr val="FDCFD7"/>
          </a:solidFill>
          <a:ln w="38100">
            <a:solidFill>
              <a:schemeClr val="tx1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2000" dirty="0">
                <a:solidFill>
                  <a:schemeClr val="tx1"/>
                </a:solidFill>
                <a:latin typeface="SassoonPrimaryInfant" pitchFamily="2" charset="0"/>
              </a:rPr>
              <a:t>Use the bar model/ written division method to support you</a:t>
            </a:r>
            <a:endParaRPr lang="en-GB" dirty="0">
              <a:solidFill>
                <a:schemeClr val="tx1"/>
              </a:solidFill>
              <a:latin typeface="SassoonPrimaryInfant" pitchFamily="2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315200" y="5061397"/>
            <a:ext cx="4494728" cy="1574103"/>
          </a:xfrm>
          <a:prstGeom prst="wedgeEllipseCallout">
            <a:avLst>
              <a:gd name="adj1" fmla="val 51152"/>
              <a:gd name="adj2" fmla="val 46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How else can you find 6/7? Which is more efficient?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9D29E8-5FCB-4EAB-94C9-4C9377C7FF4E}"/>
                  </a:ext>
                </a:extLst>
              </p14:cNvPr>
              <p14:cNvContentPartPr/>
              <p14:nvPr/>
            </p14:nvContentPartPr>
            <p14:xfrm>
              <a:off x="1289160" y="4629240"/>
              <a:ext cx="216000" cy="146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9D29E8-5FCB-4EAB-94C9-4C9377C7FF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9800" y="4619880"/>
                <a:ext cx="234720" cy="16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369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582</Words>
  <Application>Microsoft Office PowerPoint</Application>
  <PresentationFormat>Widescreen</PresentationFormat>
  <Paragraphs>177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Century Gothic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 Gregory</dc:creator>
  <cp:lastModifiedBy>Shehzaad Mohammed</cp:lastModifiedBy>
  <cp:revision>80</cp:revision>
  <dcterms:created xsi:type="dcterms:W3CDTF">2019-02-17T17:20:15Z</dcterms:created>
  <dcterms:modified xsi:type="dcterms:W3CDTF">2021-11-02T08:27:24Z</dcterms:modified>
</cp:coreProperties>
</file>