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70" r:id="rId2"/>
    <p:sldId id="268" r:id="rId3"/>
    <p:sldId id="291" r:id="rId4"/>
    <p:sldId id="301" r:id="rId5"/>
    <p:sldId id="364" r:id="rId6"/>
    <p:sldId id="281" r:id="rId7"/>
    <p:sldId id="318" r:id="rId8"/>
    <p:sldId id="279" r:id="rId9"/>
    <p:sldId id="320" r:id="rId10"/>
    <p:sldId id="283" r:id="rId11"/>
    <p:sldId id="292" r:id="rId12"/>
    <p:sldId id="363" r:id="rId13"/>
    <p:sldId id="263" r:id="rId14"/>
    <p:sldId id="365" r:id="rId15"/>
    <p:sldId id="349" r:id="rId16"/>
    <p:sldId id="345" r:id="rId17"/>
    <p:sldId id="346" r:id="rId18"/>
    <p:sldId id="324" r:id="rId19"/>
    <p:sldId id="347" r:id="rId20"/>
    <p:sldId id="348" r:id="rId21"/>
    <p:sldId id="317" r:id="rId22"/>
    <p:sldId id="335" r:id="rId23"/>
    <p:sldId id="327" r:id="rId24"/>
    <p:sldId id="328" r:id="rId25"/>
    <p:sldId id="329" r:id="rId26"/>
    <p:sldId id="332" r:id="rId27"/>
    <p:sldId id="331" r:id="rId28"/>
    <p:sldId id="330" r:id="rId29"/>
    <p:sldId id="333" r:id="rId30"/>
    <p:sldId id="325" r:id="rId31"/>
    <p:sldId id="350" r:id="rId32"/>
    <p:sldId id="351" r:id="rId33"/>
    <p:sldId id="356" r:id="rId34"/>
    <p:sldId id="294" r:id="rId35"/>
    <p:sldId id="362" r:id="rId36"/>
    <p:sldId id="286" r:id="rId37"/>
    <p:sldId id="352" r:id="rId38"/>
    <p:sldId id="353" r:id="rId39"/>
    <p:sldId id="354" r:id="rId40"/>
    <p:sldId id="355" r:id="rId41"/>
    <p:sldId id="366" r:id="rId42"/>
    <p:sldId id="358" r:id="rId43"/>
    <p:sldId id="359" r:id="rId44"/>
    <p:sldId id="361" r:id="rId45"/>
    <p:sldId id="337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taylor" userId="6ae9e8f56717e08b" providerId="LiveId" clId="{33658834-C4FC-47D6-92AD-357CBA7D3D1D}"/>
    <pc:docChg chg="undo custSel addSld delSld modSld">
      <pc:chgData name="david taylor" userId="6ae9e8f56717e08b" providerId="LiveId" clId="{33658834-C4FC-47D6-92AD-357CBA7D3D1D}" dt="2021-11-18T15:39:37.110" v="97" actId="255"/>
      <pc:docMkLst>
        <pc:docMk/>
      </pc:docMkLst>
      <pc:sldChg chg="delSp modSp mod">
        <pc:chgData name="david taylor" userId="6ae9e8f56717e08b" providerId="LiveId" clId="{33658834-C4FC-47D6-92AD-357CBA7D3D1D}" dt="2021-11-18T15:35:42.226" v="50" actId="1076"/>
        <pc:sldMkLst>
          <pc:docMk/>
          <pc:sldMk cId="3777581699" sldId="263"/>
        </pc:sldMkLst>
        <pc:spChg chg="mod">
          <ac:chgData name="david taylor" userId="6ae9e8f56717e08b" providerId="LiveId" clId="{33658834-C4FC-47D6-92AD-357CBA7D3D1D}" dt="2021-11-18T15:35:42.226" v="50" actId="1076"/>
          <ac:spMkLst>
            <pc:docMk/>
            <pc:sldMk cId="3777581699" sldId="263"/>
            <ac:spMk id="4" creationId="{ECFEE43E-F4B2-423A-ACC1-5CAF54DB9AAA}"/>
          </ac:spMkLst>
        </pc:spChg>
        <pc:spChg chg="del">
          <ac:chgData name="david taylor" userId="6ae9e8f56717e08b" providerId="LiveId" clId="{33658834-C4FC-47D6-92AD-357CBA7D3D1D}" dt="2021-11-18T15:35:39.352" v="49" actId="478"/>
          <ac:spMkLst>
            <pc:docMk/>
            <pc:sldMk cId="3777581699" sldId="263"/>
            <ac:spMk id="6" creationId="{5901DD08-9754-40B1-A2CB-355A38B2C11A}"/>
          </ac:spMkLst>
        </pc:spChg>
      </pc:sldChg>
      <pc:sldChg chg="modSp mod">
        <pc:chgData name="david taylor" userId="6ae9e8f56717e08b" providerId="LiveId" clId="{33658834-C4FC-47D6-92AD-357CBA7D3D1D}" dt="2021-11-18T15:39:37.110" v="97" actId="255"/>
        <pc:sldMkLst>
          <pc:docMk/>
          <pc:sldMk cId="3789316406" sldId="268"/>
        </pc:sldMkLst>
        <pc:spChg chg="mod">
          <ac:chgData name="david taylor" userId="6ae9e8f56717e08b" providerId="LiveId" clId="{33658834-C4FC-47D6-92AD-357CBA7D3D1D}" dt="2021-11-18T15:39:37.110" v="97" actId="255"/>
          <ac:spMkLst>
            <pc:docMk/>
            <pc:sldMk cId="3789316406" sldId="268"/>
            <ac:spMk id="2" creationId="{131D7FC8-E4D1-4D62-8DB2-012BD019F11F}"/>
          </ac:spMkLst>
        </pc:spChg>
      </pc:sldChg>
      <pc:sldChg chg="del">
        <pc:chgData name="david taylor" userId="6ae9e8f56717e08b" providerId="LiveId" clId="{33658834-C4FC-47D6-92AD-357CBA7D3D1D}" dt="2021-11-18T15:32:42.760" v="27" actId="47"/>
        <pc:sldMkLst>
          <pc:docMk/>
          <pc:sldMk cId="1107957348" sldId="274"/>
        </pc:sldMkLst>
      </pc:sldChg>
      <pc:sldChg chg="del">
        <pc:chgData name="david taylor" userId="6ae9e8f56717e08b" providerId="LiveId" clId="{33658834-C4FC-47D6-92AD-357CBA7D3D1D}" dt="2021-11-18T15:32:42.760" v="27" actId="47"/>
        <pc:sldMkLst>
          <pc:docMk/>
          <pc:sldMk cId="3080338843" sldId="275"/>
        </pc:sldMkLst>
      </pc:sldChg>
      <pc:sldChg chg="del">
        <pc:chgData name="david taylor" userId="6ae9e8f56717e08b" providerId="LiveId" clId="{33658834-C4FC-47D6-92AD-357CBA7D3D1D}" dt="2021-11-18T15:32:42.760" v="27" actId="47"/>
        <pc:sldMkLst>
          <pc:docMk/>
          <pc:sldMk cId="2585689005" sldId="276"/>
        </pc:sldMkLst>
      </pc:sldChg>
      <pc:sldChg chg="modSp mod">
        <pc:chgData name="david taylor" userId="6ae9e8f56717e08b" providerId="LiveId" clId="{33658834-C4FC-47D6-92AD-357CBA7D3D1D}" dt="2021-11-18T15:35:06.551" v="45" actId="20577"/>
        <pc:sldMkLst>
          <pc:docMk/>
          <pc:sldMk cId="55266638" sldId="279"/>
        </pc:sldMkLst>
        <pc:spChg chg="mod">
          <ac:chgData name="david taylor" userId="6ae9e8f56717e08b" providerId="LiveId" clId="{33658834-C4FC-47D6-92AD-357CBA7D3D1D}" dt="2021-11-18T15:35:06.551" v="45" actId="20577"/>
          <ac:spMkLst>
            <pc:docMk/>
            <pc:sldMk cId="55266638" sldId="279"/>
            <ac:spMk id="3" creationId="{D7A8F9C1-AFB0-414C-A3D4-8B4F9191CC33}"/>
          </ac:spMkLst>
        </pc:spChg>
      </pc:sldChg>
      <pc:sldChg chg="del">
        <pc:chgData name="david taylor" userId="6ae9e8f56717e08b" providerId="LiveId" clId="{33658834-C4FC-47D6-92AD-357CBA7D3D1D}" dt="2021-11-18T15:32:42.760" v="27" actId="47"/>
        <pc:sldMkLst>
          <pc:docMk/>
          <pc:sldMk cId="1980656866" sldId="280"/>
        </pc:sldMkLst>
      </pc:sldChg>
      <pc:sldChg chg="addSp delSp modSp mod">
        <pc:chgData name="david taylor" userId="6ae9e8f56717e08b" providerId="LiveId" clId="{33658834-C4FC-47D6-92AD-357CBA7D3D1D}" dt="2021-11-18T15:34:35.291" v="36" actId="255"/>
        <pc:sldMkLst>
          <pc:docMk/>
          <pc:sldMk cId="2785255122" sldId="281"/>
        </pc:sldMkLst>
        <pc:spChg chg="add del mod">
          <ac:chgData name="david taylor" userId="6ae9e8f56717e08b" providerId="LiveId" clId="{33658834-C4FC-47D6-92AD-357CBA7D3D1D}" dt="2021-11-18T15:34:35.291" v="36" actId="255"/>
          <ac:spMkLst>
            <pc:docMk/>
            <pc:sldMk cId="2785255122" sldId="281"/>
            <ac:spMk id="4" creationId="{CDD8C9CE-DE19-4AD9-ABA0-2B0A3BA2A88D}"/>
          </ac:spMkLst>
        </pc:spChg>
      </pc:sldChg>
      <pc:sldChg chg="del">
        <pc:chgData name="david taylor" userId="6ae9e8f56717e08b" providerId="LiveId" clId="{33658834-C4FC-47D6-92AD-357CBA7D3D1D}" dt="2021-11-18T15:32:42.760" v="27" actId="47"/>
        <pc:sldMkLst>
          <pc:docMk/>
          <pc:sldMk cId="2528055425" sldId="285"/>
        </pc:sldMkLst>
      </pc:sldChg>
      <pc:sldChg chg="delSp modSp mod">
        <pc:chgData name="david taylor" userId="6ae9e8f56717e08b" providerId="LiveId" clId="{33658834-C4FC-47D6-92AD-357CBA7D3D1D}" dt="2021-11-18T15:37:20.639" v="68" actId="1076"/>
        <pc:sldMkLst>
          <pc:docMk/>
          <pc:sldMk cId="74541871" sldId="286"/>
        </pc:sldMkLst>
        <pc:spChg chg="mod">
          <ac:chgData name="david taylor" userId="6ae9e8f56717e08b" providerId="LiveId" clId="{33658834-C4FC-47D6-92AD-357CBA7D3D1D}" dt="2021-11-18T15:37:20.639" v="68" actId="1076"/>
          <ac:spMkLst>
            <pc:docMk/>
            <pc:sldMk cId="74541871" sldId="286"/>
            <ac:spMk id="4" creationId="{ECFEE43E-F4B2-423A-ACC1-5CAF54DB9AAA}"/>
          </ac:spMkLst>
        </pc:spChg>
        <pc:spChg chg="del">
          <ac:chgData name="david taylor" userId="6ae9e8f56717e08b" providerId="LiveId" clId="{33658834-C4FC-47D6-92AD-357CBA7D3D1D}" dt="2021-11-18T15:37:17.371" v="67" actId="478"/>
          <ac:spMkLst>
            <pc:docMk/>
            <pc:sldMk cId="74541871" sldId="286"/>
            <ac:spMk id="6" creationId="{5901DD08-9754-40B1-A2CB-355A38B2C11A}"/>
          </ac:spMkLst>
        </pc:spChg>
      </pc:sldChg>
      <pc:sldChg chg="del">
        <pc:chgData name="david taylor" userId="6ae9e8f56717e08b" providerId="LiveId" clId="{33658834-C4FC-47D6-92AD-357CBA7D3D1D}" dt="2021-11-18T15:32:42.760" v="27" actId="47"/>
        <pc:sldMkLst>
          <pc:docMk/>
          <pc:sldMk cId="3445281926" sldId="290"/>
        </pc:sldMkLst>
      </pc:sldChg>
      <pc:sldChg chg="modSp mod">
        <pc:chgData name="david taylor" userId="6ae9e8f56717e08b" providerId="LiveId" clId="{33658834-C4FC-47D6-92AD-357CBA7D3D1D}" dt="2021-11-18T15:32:46.362" v="28" actId="20577"/>
        <pc:sldMkLst>
          <pc:docMk/>
          <pc:sldMk cId="4117362921" sldId="291"/>
        </pc:sldMkLst>
        <pc:spChg chg="mod">
          <ac:chgData name="david taylor" userId="6ae9e8f56717e08b" providerId="LiveId" clId="{33658834-C4FC-47D6-92AD-357CBA7D3D1D}" dt="2021-11-18T15:32:46.362" v="28" actId="20577"/>
          <ac:spMkLst>
            <pc:docMk/>
            <pc:sldMk cId="4117362921" sldId="291"/>
            <ac:spMk id="2" creationId="{00000000-0000-0000-0000-000000000000}"/>
          </ac:spMkLst>
        </pc:spChg>
      </pc:sldChg>
      <pc:sldChg chg="modSp mod">
        <pc:chgData name="david taylor" userId="6ae9e8f56717e08b" providerId="LiveId" clId="{33658834-C4FC-47D6-92AD-357CBA7D3D1D}" dt="2021-11-18T15:32:51.654" v="29" actId="20577"/>
        <pc:sldMkLst>
          <pc:docMk/>
          <pc:sldMk cId="721431607" sldId="292"/>
        </pc:sldMkLst>
        <pc:spChg chg="mod">
          <ac:chgData name="david taylor" userId="6ae9e8f56717e08b" providerId="LiveId" clId="{33658834-C4FC-47D6-92AD-357CBA7D3D1D}" dt="2021-11-18T15:32:51.654" v="29" actId="20577"/>
          <ac:spMkLst>
            <pc:docMk/>
            <pc:sldMk cId="721431607" sldId="292"/>
            <ac:spMk id="2" creationId="{00000000-0000-0000-0000-000000000000}"/>
          </ac:spMkLst>
        </pc:spChg>
      </pc:sldChg>
      <pc:sldChg chg="modSp mod">
        <pc:chgData name="david taylor" userId="6ae9e8f56717e08b" providerId="LiveId" clId="{33658834-C4FC-47D6-92AD-357CBA7D3D1D}" dt="2021-11-18T15:33:03.212" v="31" actId="20577"/>
        <pc:sldMkLst>
          <pc:docMk/>
          <pc:sldMk cId="3167493702" sldId="294"/>
        </pc:sldMkLst>
        <pc:spChg chg="mod">
          <ac:chgData name="david taylor" userId="6ae9e8f56717e08b" providerId="LiveId" clId="{33658834-C4FC-47D6-92AD-357CBA7D3D1D}" dt="2021-11-18T15:33:03.212" v="31" actId="20577"/>
          <ac:spMkLst>
            <pc:docMk/>
            <pc:sldMk cId="3167493702" sldId="294"/>
            <ac:spMk id="2" creationId="{00000000-0000-0000-0000-000000000000}"/>
          </ac:spMkLst>
        </pc:spChg>
      </pc:sldChg>
      <pc:sldChg chg="delSp mod">
        <pc:chgData name="david taylor" userId="6ae9e8f56717e08b" providerId="LiveId" clId="{33658834-C4FC-47D6-92AD-357CBA7D3D1D}" dt="2021-11-18T15:34:19.834" v="32" actId="478"/>
        <pc:sldMkLst>
          <pc:docMk/>
          <pc:sldMk cId="3683942620" sldId="301"/>
        </pc:sldMkLst>
        <pc:spChg chg="del">
          <ac:chgData name="david taylor" userId="6ae9e8f56717e08b" providerId="LiveId" clId="{33658834-C4FC-47D6-92AD-357CBA7D3D1D}" dt="2021-11-18T15:34:19.834" v="32" actId="478"/>
          <ac:spMkLst>
            <pc:docMk/>
            <pc:sldMk cId="3683942620" sldId="301"/>
            <ac:spMk id="3" creationId="{00000000-0000-0000-0000-000000000000}"/>
          </ac:spMkLst>
        </pc:spChg>
      </pc:sldChg>
      <pc:sldChg chg="modSp mod">
        <pc:chgData name="david taylor" userId="6ae9e8f56717e08b" providerId="LiveId" clId="{33658834-C4FC-47D6-92AD-357CBA7D3D1D}" dt="2021-11-18T15:32:57.249" v="30" actId="20577"/>
        <pc:sldMkLst>
          <pc:docMk/>
          <pc:sldMk cId="431247430" sldId="317"/>
        </pc:sldMkLst>
        <pc:spChg chg="mod">
          <ac:chgData name="david taylor" userId="6ae9e8f56717e08b" providerId="LiveId" clId="{33658834-C4FC-47D6-92AD-357CBA7D3D1D}" dt="2021-11-18T15:32:57.249" v="30" actId="20577"/>
          <ac:spMkLst>
            <pc:docMk/>
            <pc:sldMk cId="431247430" sldId="317"/>
            <ac:spMk id="2" creationId="{00000000-0000-0000-0000-000000000000}"/>
          </ac:spMkLst>
        </pc:spChg>
      </pc:sldChg>
      <pc:sldChg chg="delSp modSp mod">
        <pc:chgData name="david taylor" userId="6ae9e8f56717e08b" providerId="LiveId" clId="{33658834-C4FC-47D6-92AD-357CBA7D3D1D}" dt="2021-11-18T15:34:59.487" v="44" actId="1076"/>
        <pc:sldMkLst>
          <pc:docMk/>
          <pc:sldMk cId="2972759318" sldId="318"/>
        </pc:sldMkLst>
        <pc:spChg chg="del">
          <ac:chgData name="david taylor" userId="6ae9e8f56717e08b" providerId="LiveId" clId="{33658834-C4FC-47D6-92AD-357CBA7D3D1D}" dt="2021-11-18T15:34:56.372" v="42" actId="478"/>
          <ac:spMkLst>
            <pc:docMk/>
            <pc:sldMk cId="2972759318" sldId="318"/>
            <ac:spMk id="4" creationId="{00000000-0000-0000-0000-000000000000}"/>
          </ac:spMkLst>
        </pc:spChg>
        <pc:picChg chg="mod">
          <ac:chgData name="david taylor" userId="6ae9e8f56717e08b" providerId="LiveId" clId="{33658834-C4FC-47D6-92AD-357CBA7D3D1D}" dt="2021-11-18T15:34:59.487" v="44" actId="1076"/>
          <ac:picMkLst>
            <pc:docMk/>
            <pc:sldMk cId="2972759318" sldId="318"/>
            <ac:picMk id="3" creationId="{011394D5-9B67-4E0E-B906-3E9A0142640F}"/>
          </ac:picMkLst>
        </pc:picChg>
      </pc:sldChg>
      <pc:sldChg chg="delSp mod">
        <pc:chgData name="david taylor" userId="6ae9e8f56717e08b" providerId="LiveId" clId="{33658834-C4FC-47D6-92AD-357CBA7D3D1D}" dt="2021-11-18T15:36:51.721" v="63" actId="478"/>
        <pc:sldMkLst>
          <pc:docMk/>
          <pc:sldMk cId="2364809634" sldId="325"/>
        </pc:sldMkLst>
        <pc:spChg chg="del">
          <ac:chgData name="david taylor" userId="6ae9e8f56717e08b" providerId="LiveId" clId="{33658834-C4FC-47D6-92AD-357CBA7D3D1D}" dt="2021-11-18T15:36:51.721" v="63" actId="478"/>
          <ac:spMkLst>
            <pc:docMk/>
            <pc:sldMk cId="2364809634" sldId="325"/>
            <ac:spMk id="5" creationId="{DB2B6D63-6548-40C0-B716-8C77E71B5BC3}"/>
          </ac:spMkLst>
        </pc:spChg>
      </pc:sldChg>
      <pc:sldChg chg="delSp modSp mod">
        <pc:chgData name="david taylor" userId="6ae9e8f56717e08b" providerId="LiveId" clId="{33658834-C4FC-47D6-92AD-357CBA7D3D1D}" dt="2021-11-18T15:36:37.406" v="62" actId="1076"/>
        <pc:sldMkLst>
          <pc:docMk/>
          <pc:sldMk cId="3557756782" sldId="335"/>
        </pc:sldMkLst>
        <pc:spChg chg="del">
          <ac:chgData name="david taylor" userId="6ae9e8f56717e08b" providerId="LiveId" clId="{33658834-C4FC-47D6-92AD-357CBA7D3D1D}" dt="2021-11-18T15:36:25.470" v="60" actId="478"/>
          <ac:spMkLst>
            <pc:docMk/>
            <pc:sldMk cId="3557756782" sldId="335"/>
            <ac:spMk id="3" creationId="{00000000-0000-0000-0000-000000000000}"/>
          </ac:spMkLst>
        </pc:spChg>
        <pc:spChg chg="mod">
          <ac:chgData name="david taylor" userId="6ae9e8f56717e08b" providerId="LiveId" clId="{33658834-C4FC-47D6-92AD-357CBA7D3D1D}" dt="2021-11-18T15:36:37.406" v="62" actId="1076"/>
          <ac:spMkLst>
            <pc:docMk/>
            <pc:sldMk cId="3557756782" sldId="335"/>
            <ac:spMk id="5" creationId="{00000000-0000-0000-0000-000000000000}"/>
          </ac:spMkLst>
        </pc:spChg>
      </pc:sldChg>
      <pc:sldChg chg="delSp mod">
        <pc:chgData name="david taylor" userId="6ae9e8f56717e08b" providerId="LiveId" clId="{33658834-C4FC-47D6-92AD-357CBA7D3D1D}" dt="2021-11-18T15:36:11.730" v="58" actId="478"/>
        <pc:sldMkLst>
          <pc:docMk/>
          <pc:sldMk cId="2160452207" sldId="345"/>
        </pc:sldMkLst>
        <pc:spChg chg="del">
          <ac:chgData name="david taylor" userId="6ae9e8f56717e08b" providerId="LiveId" clId="{33658834-C4FC-47D6-92AD-357CBA7D3D1D}" dt="2021-11-18T15:36:11.730" v="58" actId="478"/>
          <ac:spMkLst>
            <pc:docMk/>
            <pc:sldMk cId="2160452207" sldId="345"/>
            <ac:spMk id="4" creationId="{00000000-0000-0000-0000-000000000000}"/>
          </ac:spMkLst>
        </pc:spChg>
      </pc:sldChg>
      <pc:sldChg chg="modSp mod">
        <pc:chgData name="david taylor" userId="6ae9e8f56717e08b" providerId="LiveId" clId="{33658834-C4FC-47D6-92AD-357CBA7D3D1D}" dt="2021-11-18T15:36:14.776" v="59" actId="6549"/>
        <pc:sldMkLst>
          <pc:docMk/>
          <pc:sldMk cId="764269267" sldId="346"/>
        </pc:sldMkLst>
        <pc:spChg chg="mod">
          <ac:chgData name="david taylor" userId="6ae9e8f56717e08b" providerId="LiveId" clId="{33658834-C4FC-47D6-92AD-357CBA7D3D1D}" dt="2021-11-18T15:36:14.776" v="59" actId="6549"/>
          <ac:spMkLst>
            <pc:docMk/>
            <pc:sldMk cId="764269267" sldId="346"/>
            <ac:spMk id="3" creationId="{D7A8F9C1-AFB0-414C-A3D4-8B4F9191CC33}"/>
          </ac:spMkLst>
        </pc:spChg>
      </pc:sldChg>
      <pc:sldChg chg="modSp mod">
        <pc:chgData name="david taylor" userId="6ae9e8f56717e08b" providerId="LiveId" clId="{33658834-C4FC-47D6-92AD-357CBA7D3D1D}" dt="2021-11-18T15:35:53.413" v="52" actId="255"/>
        <pc:sldMkLst>
          <pc:docMk/>
          <pc:sldMk cId="3985981551" sldId="349"/>
        </pc:sldMkLst>
        <pc:spChg chg="mod">
          <ac:chgData name="david taylor" userId="6ae9e8f56717e08b" providerId="LiveId" clId="{33658834-C4FC-47D6-92AD-357CBA7D3D1D}" dt="2021-11-18T15:35:53.413" v="52" actId="255"/>
          <ac:spMkLst>
            <pc:docMk/>
            <pc:sldMk cId="3985981551" sldId="349"/>
            <ac:spMk id="4" creationId="{CDD8C9CE-DE19-4AD9-ABA0-2B0A3BA2A88D}"/>
          </ac:spMkLst>
        </pc:spChg>
      </pc:sldChg>
      <pc:sldChg chg="delSp mod">
        <pc:chgData name="david taylor" userId="6ae9e8f56717e08b" providerId="LiveId" clId="{33658834-C4FC-47D6-92AD-357CBA7D3D1D}" dt="2021-11-18T15:37:26.557" v="69" actId="478"/>
        <pc:sldMkLst>
          <pc:docMk/>
          <pc:sldMk cId="3129726561" sldId="358"/>
        </pc:sldMkLst>
        <pc:spChg chg="del">
          <ac:chgData name="david taylor" userId="6ae9e8f56717e08b" providerId="LiveId" clId="{33658834-C4FC-47D6-92AD-357CBA7D3D1D}" dt="2021-11-18T15:37:26.557" v="69" actId="478"/>
          <ac:spMkLst>
            <pc:docMk/>
            <pc:sldMk cId="3129726561" sldId="358"/>
            <ac:spMk id="5" creationId="{DB2B6D63-6548-40C0-B716-8C77E71B5BC3}"/>
          </ac:spMkLst>
        </pc:spChg>
      </pc:sldChg>
      <pc:sldChg chg="delSp modSp mod">
        <pc:chgData name="david taylor" userId="6ae9e8f56717e08b" providerId="LiveId" clId="{33658834-C4FC-47D6-92AD-357CBA7D3D1D}" dt="2021-11-18T15:37:12.775" v="66" actId="1076"/>
        <pc:sldMkLst>
          <pc:docMk/>
          <pc:sldMk cId="3377383541" sldId="362"/>
        </pc:sldMkLst>
        <pc:spChg chg="del">
          <ac:chgData name="david taylor" userId="6ae9e8f56717e08b" providerId="LiveId" clId="{33658834-C4FC-47D6-92AD-357CBA7D3D1D}" dt="2021-11-18T15:37:04.533" v="64" actId="478"/>
          <ac:spMkLst>
            <pc:docMk/>
            <pc:sldMk cId="3377383541" sldId="362"/>
            <ac:spMk id="3" creationId="{00000000-0000-0000-0000-000000000000}"/>
          </ac:spMkLst>
        </pc:spChg>
        <pc:spChg chg="mod">
          <ac:chgData name="david taylor" userId="6ae9e8f56717e08b" providerId="LiveId" clId="{33658834-C4FC-47D6-92AD-357CBA7D3D1D}" dt="2021-11-18T15:37:12.775" v="66" actId="1076"/>
          <ac:spMkLst>
            <pc:docMk/>
            <pc:sldMk cId="3377383541" sldId="362"/>
            <ac:spMk id="5" creationId="{00000000-0000-0000-0000-000000000000}"/>
          </ac:spMkLst>
        </pc:spChg>
      </pc:sldChg>
      <pc:sldChg chg="delSp modSp mod">
        <pc:chgData name="david taylor" userId="6ae9e8f56717e08b" providerId="LiveId" clId="{33658834-C4FC-47D6-92AD-357CBA7D3D1D}" dt="2021-11-18T15:35:31.426" v="48" actId="1076"/>
        <pc:sldMkLst>
          <pc:docMk/>
          <pc:sldMk cId="2941868354" sldId="363"/>
        </pc:sldMkLst>
        <pc:spChg chg="del">
          <ac:chgData name="david taylor" userId="6ae9e8f56717e08b" providerId="LiveId" clId="{33658834-C4FC-47D6-92AD-357CBA7D3D1D}" dt="2021-11-18T15:35:25.395" v="46" actId="478"/>
          <ac:spMkLst>
            <pc:docMk/>
            <pc:sldMk cId="2941868354" sldId="363"/>
            <ac:spMk id="3" creationId="{00000000-0000-0000-0000-000000000000}"/>
          </ac:spMkLst>
        </pc:spChg>
        <pc:spChg chg="mod">
          <ac:chgData name="david taylor" userId="6ae9e8f56717e08b" providerId="LiveId" clId="{33658834-C4FC-47D6-92AD-357CBA7D3D1D}" dt="2021-11-18T15:35:31.426" v="48" actId="1076"/>
          <ac:spMkLst>
            <pc:docMk/>
            <pc:sldMk cId="2941868354" sldId="363"/>
            <ac:spMk id="5" creationId="{00000000-0000-0000-0000-000000000000}"/>
          </ac:spMkLst>
        </pc:spChg>
      </pc:sldChg>
      <pc:sldChg chg="addSp modSp new mod">
        <pc:chgData name="david taylor" userId="6ae9e8f56717e08b" providerId="LiveId" clId="{33658834-C4FC-47D6-92AD-357CBA7D3D1D}" dt="2021-11-18T15:34:46.926" v="41" actId="1076"/>
        <pc:sldMkLst>
          <pc:docMk/>
          <pc:sldMk cId="1696312069" sldId="364"/>
        </pc:sldMkLst>
        <pc:picChg chg="add mod">
          <ac:chgData name="david taylor" userId="6ae9e8f56717e08b" providerId="LiveId" clId="{33658834-C4FC-47D6-92AD-357CBA7D3D1D}" dt="2021-11-18T15:34:46.926" v="41" actId="1076"/>
          <ac:picMkLst>
            <pc:docMk/>
            <pc:sldMk cId="1696312069" sldId="364"/>
            <ac:picMk id="2" creationId="{E1440BA9-E292-4D89-9D35-EE1C7F7C2F06}"/>
          </ac:picMkLst>
        </pc:picChg>
      </pc:sldChg>
      <pc:sldChg chg="addSp modSp new mod">
        <pc:chgData name="david taylor" userId="6ae9e8f56717e08b" providerId="LiveId" clId="{33658834-C4FC-47D6-92AD-357CBA7D3D1D}" dt="2021-11-18T15:36:03.499" v="57" actId="1076"/>
        <pc:sldMkLst>
          <pc:docMk/>
          <pc:sldMk cId="4235232471" sldId="365"/>
        </pc:sldMkLst>
        <pc:picChg chg="add mod">
          <ac:chgData name="david taylor" userId="6ae9e8f56717e08b" providerId="LiveId" clId="{33658834-C4FC-47D6-92AD-357CBA7D3D1D}" dt="2021-11-18T15:36:03.499" v="57" actId="1076"/>
          <ac:picMkLst>
            <pc:docMk/>
            <pc:sldMk cId="4235232471" sldId="365"/>
            <ac:picMk id="2" creationId="{3F42C62B-D170-42A1-A619-6A488687B78A}"/>
          </ac:picMkLst>
        </pc:picChg>
      </pc:sldChg>
      <pc:sldChg chg="addSp modSp new mod">
        <pc:chgData name="david taylor" userId="6ae9e8f56717e08b" providerId="LiveId" clId="{33658834-C4FC-47D6-92AD-357CBA7D3D1D}" dt="2021-11-18T15:37:48.183" v="73" actId="14100"/>
        <pc:sldMkLst>
          <pc:docMk/>
          <pc:sldMk cId="1332481620" sldId="366"/>
        </pc:sldMkLst>
        <pc:picChg chg="add mod">
          <ac:chgData name="david taylor" userId="6ae9e8f56717e08b" providerId="LiveId" clId="{33658834-C4FC-47D6-92AD-357CBA7D3D1D}" dt="2021-11-18T15:37:48.183" v="73" actId="14100"/>
          <ac:picMkLst>
            <pc:docMk/>
            <pc:sldMk cId="1332481620" sldId="366"/>
            <ac:picMk id="2" creationId="{C308C3EE-D11F-4FBB-8D10-C3E53D4EFEC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DE2A1-20EB-4B89-82CE-2010B56EBB60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0EA57-7BDB-4FBC-A96C-D35F52E33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880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F0574-0390-45AA-8F65-EA9AE2ED6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951A3-9350-4580-8885-644366C9B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0DC3D-99BA-41FA-8BAF-F85B88F21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1B5F-9C65-4DF2-87C4-5FE8AFF89D0A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43263-F3F8-4E95-8C2F-6D094E944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770E4-E1D2-4399-B431-C1839D538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49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ABC0F-CE97-496E-9ADE-5DD3CD063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D5904B-B44A-4DE7-9956-29CCDC86B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2C4BF-F036-4C6B-88B7-598FFDF60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1B5F-9C65-4DF2-87C4-5FE8AFF89D0A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87B59-5DA0-4A55-BC82-A5294B495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13FA1-7784-4DBD-A382-3A08AF8DF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375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808D1C-2457-4346-9DC3-1F79FA7E96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03109B-5743-4142-A4F5-6947E4B15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6EFDF-7983-4B81-9D90-CF452EB17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1B5F-9C65-4DF2-87C4-5FE8AFF89D0A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48DCD-499E-4872-A3E1-D29AD22A6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FD550-DAB3-434C-8229-68CFF93D4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99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7D0AF-24CE-4C81-94C3-15E628F8B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7E8D5-4700-48A3-845E-9B755D9E2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A6DE3-6C44-47A2-A656-4F88C46C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1B5F-9C65-4DF2-87C4-5FE8AFF89D0A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F3073-CB88-492C-A442-A7A9C08CC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C498B-666D-4CD3-A4E7-752014A46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386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7FE64-F18C-483A-AB4D-F3067A693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80C7D-F4C5-4BF9-B76D-FC0B6B20F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C1651-68BA-4052-8219-4D88FB3CE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1B5F-9C65-4DF2-87C4-5FE8AFF89D0A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5F881-D17A-4E8D-9882-0DC60947D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7D843-0F7D-4899-AC30-BCCB49434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765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CCC3-6546-4087-96F2-A8FEA970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B9E0A-7AE0-4663-92C4-2B2B1C38B7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96E62B-508C-4596-BC61-83D59A406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79877E-0F05-4370-A9AD-16A48D0FE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1B5F-9C65-4DF2-87C4-5FE8AFF89D0A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E92F5-5E68-45C5-8C03-CCD2337B2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BDCD0-2603-4086-9DEF-DC5B73A62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472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514A7-19D6-4897-9B89-5845D8480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0D9C4-B951-4AC6-9091-7F6BA6CCA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5B1B0C-7C44-464C-AD57-1FEB6FFD0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D9779A-AE61-4CC6-97CC-90A304D84B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E19248-18F1-42D4-A80C-0F64609D1D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5396FD-2F11-454D-9EF5-A6B1CC7C7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1B5F-9C65-4DF2-87C4-5FE8AFF89D0A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4A3F49-D152-47A6-80E3-B3E7C9156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31765D-9BCF-4F8B-80BD-E6971BE94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72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08B6E-65E5-43C0-8079-D2258D4B2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A03B1A-F4BD-4D78-92D5-351C57C7D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1B5F-9C65-4DF2-87C4-5FE8AFF89D0A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DEC5F2-19D9-41DF-BA02-48888F221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F739B1-4066-4A82-A238-599F3042F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475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1C935B-0AEC-4574-AA24-8A6803688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1B5F-9C65-4DF2-87C4-5FE8AFF89D0A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2B98EA-9B68-428B-A23C-547546BA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9C2D8-D3A8-4ECE-B532-F4F6DE6CC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41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225E1-551E-41C9-BA39-964CB83A9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29699-3F02-4248-B943-7430431DF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9FEF8-7DD5-41CD-A158-822BFB72D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611256-1F9A-45CA-9F02-164251F84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1B5F-9C65-4DF2-87C4-5FE8AFF89D0A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3DD5BA-A8D9-4B79-AB18-823FF510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5E73BD-A7C9-492F-8C84-F6E7CC4FD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503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5AC06-7701-427A-85DB-9B713A475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C17694-5700-42CB-BCF2-D183B82FD4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610DEA-49B2-416E-8D8E-79F83F64E3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BECD1-4662-4DA5-9B5D-9EBB67EB8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31B5F-9C65-4DF2-87C4-5FE8AFF89D0A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19E50-BB1C-4129-BB86-7E2BEF8EE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1B93A-5677-4121-9BB1-66EBB3DB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723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35A529-9994-4EF1-91E5-EA361B639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6B7E4-4CDF-4551-8783-01E563DB5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A3E40-1139-4FC2-A6FC-21751BF93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31B5F-9C65-4DF2-87C4-5FE8AFF89D0A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CDB47-1405-4189-8E2C-160DFBC15E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B8497-475C-4562-8431-0033519BE9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F4BA4-0979-4020-8901-4024EFBEA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77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Debbie Hepplewhite Print Font" panose="03050602040000000000" pitchFamily="66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Debbie Hepplewhite Print Font" panose="03050602040000000000" pitchFamily="66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Debbie Hepplewhite Print Font" panose="03050602040000000000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Debbie Hepplewhite Print Font" panose="03050602040000000000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Debbie Hepplewhite Print Font" panose="03050602040000000000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Debbie Hepplewhite Print Font" panose="03050602040000000000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topmarks.co.uk/subtraction/subtraction-to-10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-gmEe0-_ex8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CyYh1raLGBs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sheppardsoftware.com/math/subtraction/fruit-splat-game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-gmEe0-_ex8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sheppardsoftware.com/math/subtraction/fruit-splat-game/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-gmEe0-_ex8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youtube.com/watch?v=v82X6XhsQhs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-gmEe0-_ex8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tgames.com/mobilePage/funkyMummy/index.html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Debbie Hepplewhite Print Font" panose="03050602040000000000" pitchFamily="66" charset="0"/>
              </a:rPr>
              <a:t>Year 1</a:t>
            </a:r>
            <a:br>
              <a:rPr lang="en-GB" dirty="0">
                <a:latin typeface="Debbie Hepplewhite Print Font" panose="03050602040000000000" pitchFamily="66" charset="0"/>
              </a:rPr>
            </a:br>
            <a:r>
              <a:rPr lang="en-GB" dirty="0">
                <a:latin typeface="Debbie Hepplewhite Print Font" panose="03050602040000000000" pitchFamily="66" charset="0"/>
              </a:rPr>
              <a:t>Maths Home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/>
          <a:p>
            <a:r>
              <a:rPr lang="en-GB" dirty="0">
                <a:latin typeface="Debbie Hepplewhite Print Font" panose="03050602040000000000" pitchFamily="66" charset="0"/>
              </a:rPr>
              <a:t>Week Beginning 16.11.2020</a:t>
            </a:r>
          </a:p>
        </p:txBody>
      </p:sp>
    </p:spTree>
    <p:extLst>
      <p:ext uri="{BB962C8B-B14F-4D97-AF65-F5344CB8AC3E}">
        <p14:creationId xmlns:p14="http://schemas.microsoft.com/office/powerpoint/2010/main" val="238094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0"/>
    </mc:Choice>
    <mc:Fallback xmlns="">
      <p:transition spd="slow" advTm="412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E8F3F363-50CE-4A30-90F4-1CADE2B86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141" y="1486137"/>
            <a:ext cx="6070597" cy="39193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036B21-4D65-4A6C-95D4-9FEC0DAE5A45}"/>
              </a:ext>
            </a:extLst>
          </p:cNvPr>
          <p:cNvSpPr txBox="1"/>
          <p:nvPr/>
        </p:nvSpPr>
        <p:spPr>
          <a:xfrm>
            <a:off x="2981738" y="595109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https://www.topmarks.co.uk/subtraction/subtraction-to-10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2C6D77-B7D4-436E-A0B7-F3A33C16F652}"/>
              </a:ext>
            </a:extLst>
          </p:cNvPr>
          <p:cNvSpPr txBox="1"/>
          <p:nvPr/>
        </p:nvSpPr>
        <p:spPr>
          <a:xfrm>
            <a:off x="3060701" y="408783"/>
            <a:ext cx="6070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Subtraction to 10 game</a:t>
            </a:r>
          </a:p>
        </p:txBody>
      </p:sp>
    </p:spTree>
    <p:extLst>
      <p:ext uri="{BB962C8B-B14F-4D97-AF65-F5344CB8AC3E}">
        <p14:creationId xmlns:p14="http://schemas.microsoft.com/office/powerpoint/2010/main" val="212881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8297" y="2128058"/>
            <a:ext cx="51289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latin typeface="Debbie Hepplewhite Print Font" panose="03050602040000000000" pitchFamily="66" charset="0"/>
              </a:rPr>
              <a:t>Day 2</a:t>
            </a:r>
          </a:p>
        </p:txBody>
      </p:sp>
    </p:spTree>
    <p:extLst>
      <p:ext uri="{BB962C8B-B14F-4D97-AF65-F5344CB8AC3E}">
        <p14:creationId xmlns:p14="http://schemas.microsoft.com/office/powerpoint/2010/main" val="721431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585" y="1739850"/>
            <a:ext cx="7203775" cy="43839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12109" y="6280721"/>
            <a:ext cx="4880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https://www.youtube.com/watch?v=-gmEe0-_ex8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11477" y="326133"/>
            <a:ext cx="11011989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000000"/>
                </a:solidFill>
                <a:latin typeface="Debbie Hepplewhite Print Font" panose="03050602040000000000" pitchFamily="66" charset="0"/>
              </a:rPr>
              <a:t>Watch the counting in 10s video and see if you can write the numbers from 10-100 in order!</a:t>
            </a:r>
          </a:p>
        </p:txBody>
      </p:sp>
    </p:spTree>
    <p:extLst>
      <p:ext uri="{BB962C8B-B14F-4D97-AF65-F5344CB8AC3E}">
        <p14:creationId xmlns:p14="http://schemas.microsoft.com/office/powerpoint/2010/main" val="2941868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CFEE43E-F4B2-423A-ACC1-5CAF54DB9AAA}"/>
              </a:ext>
            </a:extLst>
          </p:cNvPr>
          <p:cNvSpPr txBox="1"/>
          <p:nvPr/>
        </p:nvSpPr>
        <p:spPr>
          <a:xfrm>
            <a:off x="3007792" y="485825"/>
            <a:ext cx="58466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Debbie Hepplewhite Print Font" panose="03050602040000000000" pitchFamily="66" charset="0"/>
              </a:rPr>
              <a:t>How far can you count?</a:t>
            </a: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633" y="1728788"/>
            <a:ext cx="607695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2633" y="5741233"/>
            <a:ext cx="6386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https://www.youtube.com/watch?v=CyYh1raLGBs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7581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42C62B-D170-42A1-A619-6A488687B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539" y="0"/>
            <a:ext cx="8548895" cy="659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32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2E3709-F9CE-4960-8547-CAC7753DF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044" y="1859849"/>
            <a:ext cx="5149047" cy="41253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D8C9CE-DE19-4AD9-ABA0-2B0A3BA2A88D}"/>
              </a:ext>
            </a:extLst>
          </p:cNvPr>
          <p:cNvSpPr txBox="1"/>
          <p:nvPr/>
        </p:nvSpPr>
        <p:spPr>
          <a:xfrm>
            <a:off x="389505" y="346433"/>
            <a:ext cx="115398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latin typeface="Debbie Hepplewhite Print Font" panose="03050602040000000000" pitchFamily="66" charset="0"/>
            </a:endParaRPr>
          </a:p>
          <a:p>
            <a:r>
              <a:rPr lang="en-GB" sz="3200" dirty="0">
                <a:latin typeface="Debbie Hepplewhite Print Font" panose="03050602040000000000" pitchFamily="66" charset="0"/>
              </a:rPr>
              <a:t>Today we are learning about Subtraction.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00624" y="4146637"/>
            <a:ext cx="4724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Debbie Hepplewhite Print Font" panose="03050602040000000000" pitchFamily="66" charset="0"/>
              </a:rPr>
              <a:t>Subtract, minus, take away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01476" y="5387763"/>
            <a:ext cx="1856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Debbie Hepplewhite Print Font" panose="03050602040000000000" pitchFamily="66" charset="0"/>
              </a:rPr>
              <a:t>Smaller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420289" y="4023248"/>
            <a:ext cx="4333027" cy="524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8024091" y="5387763"/>
            <a:ext cx="2153866" cy="524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98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1394D5-9B67-4E0E-B906-3E9A01426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079" y="933243"/>
            <a:ext cx="6791947" cy="5494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6DCA0E-9991-4A4A-96DB-E9ADA8A2A23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9461" y="3680695"/>
            <a:ext cx="657225" cy="819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C88D38-AE91-47F4-B065-267F690F319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07843" y="3680695"/>
            <a:ext cx="657225" cy="819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B8BEEA-B335-4EEA-82C4-8752609DD1F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6455" y="3680695"/>
            <a:ext cx="657225" cy="819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69CEF9-C271-4DBB-9369-5B7260DE520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95298" y="3680695"/>
            <a:ext cx="657225" cy="819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579F89-81BE-4ED3-9448-FA2CA052BD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23910" y="3680695"/>
            <a:ext cx="657225" cy="8191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0CDD9A-D96D-4B73-91E2-60E26325900F}"/>
              </a:ext>
            </a:extLst>
          </p:cNvPr>
          <p:cNvSpPr txBox="1"/>
          <p:nvPr/>
        </p:nvSpPr>
        <p:spPr>
          <a:xfrm>
            <a:off x="6480313" y="3357529"/>
            <a:ext cx="75537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Debbie Hepplewhite Print Font" panose="03050602040000000000" pitchFamily="66" charset="0"/>
              </a:rPr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C245E1-D1D2-4097-92BE-C091248308EF}"/>
              </a:ext>
            </a:extLst>
          </p:cNvPr>
          <p:cNvSpPr/>
          <p:nvPr/>
        </p:nvSpPr>
        <p:spPr>
          <a:xfrm>
            <a:off x="3297836" y="4003860"/>
            <a:ext cx="314794" cy="592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18BEC2-DEC0-4146-9FD6-AF5C19006403}"/>
              </a:ext>
            </a:extLst>
          </p:cNvPr>
          <p:cNvSpPr/>
          <p:nvPr/>
        </p:nvSpPr>
        <p:spPr>
          <a:xfrm>
            <a:off x="3607670" y="4003860"/>
            <a:ext cx="314794" cy="592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9FF04C-F783-4C04-877F-97C4803541C7}"/>
              </a:ext>
            </a:extLst>
          </p:cNvPr>
          <p:cNvSpPr/>
          <p:nvPr/>
        </p:nvSpPr>
        <p:spPr>
          <a:xfrm>
            <a:off x="3998319" y="3955474"/>
            <a:ext cx="314794" cy="592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1AFDA5-66BE-4118-BE90-9BE5BA98F590}"/>
              </a:ext>
            </a:extLst>
          </p:cNvPr>
          <p:cNvSpPr/>
          <p:nvPr/>
        </p:nvSpPr>
        <p:spPr>
          <a:xfrm>
            <a:off x="4325356" y="3986932"/>
            <a:ext cx="314794" cy="592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E76AF4-FC8B-4818-8262-788808BA9577}"/>
              </a:ext>
            </a:extLst>
          </p:cNvPr>
          <p:cNvSpPr/>
          <p:nvPr/>
        </p:nvSpPr>
        <p:spPr>
          <a:xfrm>
            <a:off x="2638269" y="1828800"/>
            <a:ext cx="5831174" cy="464695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246C11-7D19-447C-A214-A0076D6AC21C}"/>
              </a:ext>
            </a:extLst>
          </p:cNvPr>
          <p:cNvSpPr/>
          <p:nvPr/>
        </p:nvSpPr>
        <p:spPr>
          <a:xfrm>
            <a:off x="2683239" y="2302005"/>
            <a:ext cx="6400799" cy="81915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3C3B12-7C77-4B9C-AA62-CFBA312714F3}"/>
              </a:ext>
            </a:extLst>
          </p:cNvPr>
          <p:cNvSpPr/>
          <p:nvPr/>
        </p:nvSpPr>
        <p:spPr>
          <a:xfrm>
            <a:off x="6394577" y="3198325"/>
            <a:ext cx="755375" cy="81915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F7F33C-4566-4BCA-9D63-7F3BDAC3EC61}"/>
              </a:ext>
            </a:extLst>
          </p:cNvPr>
          <p:cNvSpPr/>
          <p:nvPr/>
        </p:nvSpPr>
        <p:spPr>
          <a:xfrm>
            <a:off x="2785467" y="3760540"/>
            <a:ext cx="755375" cy="81915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A8F9C1-AFB0-414C-A3D4-8B4F9191CC33}"/>
              </a:ext>
            </a:extLst>
          </p:cNvPr>
          <p:cNvSpPr txBox="1"/>
          <p:nvPr/>
        </p:nvSpPr>
        <p:spPr>
          <a:xfrm>
            <a:off x="225521" y="120402"/>
            <a:ext cx="5250512" cy="60016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GB" sz="2000" dirty="0">
              <a:latin typeface="Debbie Hepplewhite Print Font" panose="03050602040000000000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Debbie Hepplewhite Print Font" panose="03050602040000000000" pitchFamily="66" charset="0"/>
              </a:rPr>
              <a:t>Count out objects and take them away to solve the subtraction questions on the next slide.</a:t>
            </a:r>
          </a:p>
          <a:p>
            <a:pPr>
              <a:lnSpc>
                <a:spcPct val="150000"/>
              </a:lnSpc>
            </a:pPr>
            <a:endParaRPr lang="en-GB" sz="2000" dirty="0">
              <a:latin typeface="Debbie Hepplewhite Print Font" panose="03050602040000000000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Debbie Hepplewhite Print Font" panose="03050602040000000000" pitchFamily="66" charset="0"/>
              </a:rPr>
              <a:t>Write down the whole number sentences with your answers before checking the answers.</a:t>
            </a:r>
          </a:p>
          <a:p>
            <a:pPr>
              <a:lnSpc>
                <a:spcPct val="150000"/>
              </a:lnSpc>
            </a:pPr>
            <a:endParaRPr lang="en-GB" sz="2000" dirty="0">
              <a:latin typeface="Debbie Hepplewhite Print Font" panose="03050602040000000000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Debbie Hepplewhite Print Font" panose="03050602040000000000" pitchFamily="66" charset="0"/>
              </a:rPr>
              <a:t>You can use the number line to help. </a:t>
            </a:r>
          </a:p>
          <a:p>
            <a:endParaRPr lang="en-GB" sz="2400" dirty="0">
              <a:latin typeface="Debbie Hepplewhite Print Font" panose="03050602040000000000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B9960C-5B10-4798-91A8-0D40ADF170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98515" y="613742"/>
            <a:ext cx="3464616" cy="34646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03B159-811F-4271-B93A-541E2BB10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572" y="1317289"/>
            <a:ext cx="1162212" cy="857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85574B-DBB4-4918-935F-41571A64A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9701" y="260409"/>
            <a:ext cx="600966" cy="6065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AD605B-1BA0-41AE-9514-7C65641C3E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65747">
            <a:off x="5899372" y="902362"/>
            <a:ext cx="503105" cy="7635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298F67-5CFF-4444-BAFE-C762CAFCE7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356820">
            <a:off x="8018852" y="200571"/>
            <a:ext cx="706642" cy="5349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C391EB-87FE-47E7-BFDA-6B558744A1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2967" y="141797"/>
            <a:ext cx="773838" cy="114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69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9611509-89B1-416C-A2D5-3CD06CB64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77943" cy="68641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AFDA56-1547-49A5-B237-0D5DF0381DED}"/>
              </a:ext>
            </a:extLst>
          </p:cNvPr>
          <p:cNvSpPr txBox="1"/>
          <p:nvPr/>
        </p:nvSpPr>
        <p:spPr>
          <a:xfrm>
            <a:off x="5420139" y="132522"/>
            <a:ext cx="59502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Debbie Hepplewhite Print Font" panose="03050602040000000000" pitchFamily="66" charset="0"/>
              </a:rPr>
              <a:t>Now try these….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0CFEB8E-8535-4A36-BFE5-FF4712204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558" y="4838930"/>
            <a:ext cx="7851001" cy="127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00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FAFDA56-1547-49A5-B237-0D5DF0381DED}"/>
              </a:ext>
            </a:extLst>
          </p:cNvPr>
          <p:cNvSpPr txBox="1"/>
          <p:nvPr/>
        </p:nvSpPr>
        <p:spPr>
          <a:xfrm>
            <a:off x="4188558" y="132522"/>
            <a:ext cx="7990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Debbie Hepplewhite Print Font" panose="03050602040000000000" pitchFamily="66" charset="0"/>
              </a:rPr>
              <a:t>Check your answers….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0CFEB8E-8535-4A36-BFE5-FF4712204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558" y="4838930"/>
            <a:ext cx="7851001" cy="12703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E375F8-79DE-4142-81F5-2699E577C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2" y="0"/>
            <a:ext cx="4077942" cy="686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1D7FC8-E4D1-4D62-8DB2-012BD019F11F}"/>
              </a:ext>
            </a:extLst>
          </p:cNvPr>
          <p:cNvSpPr txBox="1"/>
          <p:nvPr/>
        </p:nvSpPr>
        <p:spPr>
          <a:xfrm>
            <a:off x="95003" y="379828"/>
            <a:ext cx="12096997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Debbie Hepplewhite Print Font" panose="03050602040000000000" pitchFamily="66" charset="0"/>
              </a:rPr>
              <a:t>This Week………</a:t>
            </a:r>
          </a:p>
          <a:p>
            <a:endParaRPr lang="en-GB" dirty="0">
              <a:latin typeface="Debbie Hepplewhite Print Font" panose="03050602040000000000" pitchFamily="66" charset="0"/>
            </a:endParaRPr>
          </a:p>
          <a:p>
            <a:endParaRPr lang="en-GB" dirty="0">
              <a:latin typeface="Debbie Hepplewhite Print Font" panose="03050602040000000000" pitchFamily="66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b="1" dirty="0">
                <a:latin typeface="Debbie Hepplewhite Print Font" panose="03050602040000000000" pitchFamily="66" charset="0"/>
              </a:rPr>
              <a:t>Day 1: Slides 3-10: </a:t>
            </a:r>
            <a:r>
              <a:rPr lang="en-GB" sz="2800" dirty="0">
                <a:latin typeface="Debbie Hepplewhite Print Font" panose="03050602040000000000" pitchFamily="66" charset="0"/>
              </a:rPr>
              <a:t>Maths Practical : Subtraction.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b="1" dirty="0">
                <a:latin typeface="Debbie Hepplewhite Print Font" panose="03050602040000000000" pitchFamily="66" charset="0"/>
              </a:rPr>
              <a:t>Day 2: Slides 11-20: </a:t>
            </a:r>
            <a:r>
              <a:rPr lang="en-GB" sz="2800" dirty="0">
                <a:latin typeface="Debbie Hepplewhite Print Font" panose="03050602040000000000" pitchFamily="66" charset="0"/>
              </a:rPr>
              <a:t>Maths Practical : Subtraction.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b="1" dirty="0">
                <a:latin typeface="Debbie Hepplewhite Print Font" panose="03050602040000000000" pitchFamily="66" charset="0"/>
              </a:rPr>
              <a:t>Day 3: Slides 21-33: </a:t>
            </a:r>
            <a:r>
              <a:rPr lang="en-GB" sz="2800" dirty="0">
                <a:latin typeface="Debbie Hepplewhite Print Font" panose="03050602040000000000" pitchFamily="66" charset="0"/>
              </a:rPr>
              <a:t>Maths Pictorial: Subtraction.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b="1" dirty="0">
                <a:latin typeface="Debbie Hepplewhite Print Font" panose="03050602040000000000" pitchFamily="66" charset="0"/>
              </a:rPr>
              <a:t>Day 4: Slides 34-45: </a:t>
            </a:r>
            <a:r>
              <a:rPr lang="en-GB" sz="2800" dirty="0">
                <a:latin typeface="Debbie Hepplewhite Print Font" panose="03050602040000000000" pitchFamily="66" charset="0"/>
              </a:rPr>
              <a:t>Maths Pictorial: Subtraction.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b="1" dirty="0">
                <a:latin typeface="Debbie Hepplewhite Print Font" panose="03050602040000000000" pitchFamily="66" charset="0"/>
              </a:rPr>
              <a:t>Day 5</a:t>
            </a:r>
            <a:r>
              <a:rPr lang="en-GB" sz="2800" dirty="0">
                <a:latin typeface="Debbie Hepplewhite Print Font" panose="03050602040000000000" pitchFamily="66" charset="0"/>
              </a:rPr>
              <a:t>: Holiday!!</a:t>
            </a:r>
          </a:p>
        </p:txBody>
      </p:sp>
    </p:spTree>
    <p:extLst>
      <p:ext uri="{BB962C8B-B14F-4D97-AF65-F5344CB8AC3E}">
        <p14:creationId xmlns:p14="http://schemas.microsoft.com/office/powerpoint/2010/main" val="3789316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4E7396A6-F5EF-4D6B-8647-F486FA2EA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276" y="140807"/>
            <a:ext cx="9192908" cy="58872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57A14F-A198-45EE-9B52-C9D253B5B00D}"/>
              </a:ext>
            </a:extLst>
          </p:cNvPr>
          <p:cNvSpPr txBox="1"/>
          <p:nvPr/>
        </p:nvSpPr>
        <p:spPr>
          <a:xfrm>
            <a:off x="2425148" y="6347861"/>
            <a:ext cx="73417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https://www.sheppardsoftware.com/math/subtraction/fruit-splat-game/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AEEB9759-5368-495D-89BC-E321B649D45B}"/>
              </a:ext>
            </a:extLst>
          </p:cNvPr>
          <p:cNvSpPr/>
          <p:nvPr/>
        </p:nvSpPr>
        <p:spPr>
          <a:xfrm rot="3207624">
            <a:off x="6864866" y="-132304"/>
            <a:ext cx="636104" cy="253116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892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8297" y="2128058"/>
            <a:ext cx="51289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latin typeface="Debbie Hepplewhite Print Font" panose="03050602040000000000" pitchFamily="66" charset="0"/>
              </a:rPr>
              <a:t>Day 3</a:t>
            </a:r>
          </a:p>
        </p:txBody>
      </p:sp>
    </p:spTree>
    <p:extLst>
      <p:ext uri="{BB962C8B-B14F-4D97-AF65-F5344CB8AC3E}">
        <p14:creationId xmlns:p14="http://schemas.microsoft.com/office/powerpoint/2010/main" val="431247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585" y="1739850"/>
            <a:ext cx="7203775" cy="43839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12109" y="6280721"/>
            <a:ext cx="4880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https://www.youtube.com/watch?v=-gmEe0-_ex8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11477" y="428766"/>
            <a:ext cx="11011989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000000"/>
                </a:solidFill>
                <a:latin typeface="Debbie Hepplewhite Print Font" panose="03050602040000000000" pitchFamily="66" charset="0"/>
              </a:rPr>
              <a:t>Watch the counting in 10s video and see if you can write the numbers from 10-100 in order!</a:t>
            </a:r>
          </a:p>
        </p:txBody>
      </p:sp>
    </p:spTree>
    <p:extLst>
      <p:ext uri="{BB962C8B-B14F-4D97-AF65-F5344CB8AC3E}">
        <p14:creationId xmlns:p14="http://schemas.microsoft.com/office/powerpoint/2010/main" val="3557756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1418" y="1920240"/>
            <a:ext cx="9379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Debbie Hepplewhite Print Font" panose="03050602040000000000" pitchFamily="66" charset="0"/>
              </a:rPr>
              <a:t>What is one less than……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21086" y="3396343"/>
            <a:ext cx="4206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latin typeface="Debbie Hepplewhite Print Font" panose="03050602040000000000" pitchFamily="66" charset="0"/>
              </a:rPr>
              <a:t>5 = </a:t>
            </a:r>
            <a:r>
              <a:rPr lang="en-GB" sz="8000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6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727371" y="3039555"/>
            <a:ext cx="2743200" cy="1519382"/>
            <a:chOff x="6727371" y="3039555"/>
            <a:chExt cx="2743200" cy="1519382"/>
          </a:xfrm>
        </p:grpSpPr>
        <p:sp>
          <p:nvSpPr>
            <p:cNvPr id="4" name="Rectangle 3"/>
            <p:cNvSpPr/>
            <p:nvPr/>
          </p:nvSpPr>
          <p:spPr>
            <a:xfrm>
              <a:off x="6727371" y="3200400"/>
              <a:ext cx="2743200" cy="1358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772400" y="3039555"/>
              <a:ext cx="84908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8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435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1418" y="1920240"/>
            <a:ext cx="9379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Debbie Hepplewhite Print Font" panose="03050602040000000000" pitchFamily="66" charset="0"/>
              </a:rPr>
              <a:t>What is one less than……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69280" y="3323511"/>
            <a:ext cx="4206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latin typeface="Debbie Hepplewhite Print Font" panose="03050602040000000000" pitchFamily="66" charset="0"/>
              </a:rPr>
              <a:t>3 = </a:t>
            </a:r>
            <a:r>
              <a:rPr lang="en-GB" sz="8000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4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727371" y="3039555"/>
            <a:ext cx="2743200" cy="1519382"/>
            <a:chOff x="6727371" y="3039555"/>
            <a:chExt cx="2743200" cy="1519382"/>
          </a:xfrm>
        </p:grpSpPr>
        <p:sp>
          <p:nvSpPr>
            <p:cNvPr id="4" name="Rectangle 3"/>
            <p:cNvSpPr/>
            <p:nvPr/>
          </p:nvSpPr>
          <p:spPr>
            <a:xfrm>
              <a:off x="6727371" y="3200400"/>
              <a:ext cx="2743200" cy="1358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772400" y="3039555"/>
              <a:ext cx="84908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8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292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1418" y="1920240"/>
            <a:ext cx="9379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Debbie Hepplewhite Print Font" panose="03050602040000000000" pitchFamily="66" charset="0"/>
              </a:rPr>
              <a:t>What is one less than……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55772" y="3396343"/>
            <a:ext cx="4206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latin typeface="Debbie Hepplewhite Print Font" panose="03050602040000000000" pitchFamily="66" charset="0"/>
              </a:rPr>
              <a:t>8 = </a:t>
            </a:r>
            <a:r>
              <a:rPr lang="en-GB" sz="8000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9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727371" y="3039555"/>
            <a:ext cx="2743200" cy="1519382"/>
            <a:chOff x="6727371" y="3039555"/>
            <a:chExt cx="2743200" cy="1519382"/>
          </a:xfrm>
        </p:grpSpPr>
        <p:sp>
          <p:nvSpPr>
            <p:cNvPr id="4" name="Rectangle 3"/>
            <p:cNvSpPr/>
            <p:nvPr/>
          </p:nvSpPr>
          <p:spPr>
            <a:xfrm>
              <a:off x="6727371" y="3200400"/>
              <a:ext cx="2743200" cy="1358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772400" y="3039555"/>
              <a:ext cx="84908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8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993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1418" y="1920240"/>
            <a:ext cx="9379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Debbie Hepplewhite Print Font" panose="03050602040000000000" pitchFamily="66" charset="0"/>
              </a:rPr>
              <a:t>What is one less than……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34149" y="3349636"/>
            <a:ext cx="4206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latin typeface="Debbie Hepplewhite Print Font" panose="03050602040000000000" pitchFamily="66" charset="0"/>
              </a:rPr>
              <a:t>9 = </a:t>
            </a:r>
            <a:r>
              <a:rPr lang="en-GB" sz="8000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10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727371" y="3039555"/>
            <a:ext cx="2743200" cy="1519382"/>
            <a:chOff x="6727371" y="3039555"/>
            <a:chExt cx="2743200" cy="1519382"/>
          </a:xfrm>
        </p:grpSpPr>
        <p:sp>
          <p:nvSpPr>
            <p:cNvPr id="4" name="Rectangle 3"/>
            <p:cNvSpPr/>
            <p:nvPr/>
          </p:nvSpPr>
          <p:spPr>
            <a:xfrm>
              <a:off x="6727371" y="3200400"/>
              <a:ext cx="2743200" cy="1358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772400" y="3039555"/>
              <a:ext cx="84908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8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776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1418" y="1920240"/>
            <a:ext cx="9379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Debbie Hepplewhite Print Font" panose="03050602040000000000" pitchFamily="66" charset="0"/>
              </a:rPr>
              <a:t>What is one less than……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81451" y="3396343"/>
            <a:ext cx="53818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latin typeface="Debbie Hepplewhite Print Font" panose="03050602040000000000" pitchFamily="66" charset="0"/>
              </a:rPr>
              <a:t>15 = </a:t>
            </a:r>
            <a:r>
              <a:rPr lang="en-GB" sz="8000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16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727371" y="3039555"/>
            <a:ext cx="2743200" cy="1519382"/>
            <a:chOff x="6727371" y="3039555"/>
            <a:chExt cx="2743200" cy="1519382"/>
          </a:xfrm>
        </p:grpSpPr>
        <p:sp>
          <p:nvSpPr>
            <p:cNvPr id="4" name="Rectangle 3"/>
            <p:cNvSpPr/>
            <p:nvPr/>
          </p:nvSpPr>
          <p:spPr>
            <a:xfrm>
              <a:off x="6727371" y="3200400"/>
              <a:ext cx="2743200" cy="1358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772400" y="3039555"/>
              <a:ext cx="84908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8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092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1418" y="1920240"/>
            <a:ext cx="9379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Debbie Hepplewhite Print Font" panose="03050602040000000000" pitchFamily="66" charset="0"/>
              </a:rPr>
              <a:t>What is one less than……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05995" y="3323511"/>
            <a:ext cx="4206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latin typeface="Debbie Hepplewhite Print Font" panose="03050602040000000000" pitchFamily="66" charset="0"/>
              </a:rPr>
              <a:t>11 = </a:t>
            </a:r>
            <a:r>
              <a:rPr lang="en-GB" sz="8000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12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727371" y="3039555"/>
            <a:ext cx="2743200" cy="1519382"/>
            <a:chOff x="6727371" y="3039555"/>
            <a:chExt cx="2743200" cy="1519382"/>
          </a:xfrm>
        </p:grpSpPr>
        <p:sp>
          <p:nvSpPr>
            <p:cNvPr id="4" name="Rectangle 3"/>
            <p:cNvSpPr/>
            <p:nvPr/>
          </p:nvSpPr>
          <p:spPr>
            <a:xfrm>
              <a:off x="6727371" y="3200400"/>
              <a:ext cx="2743200" cy="1358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772400" y="3039555"/>
              <a:ext cx="84908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8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084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1418" y="1920240"/>
            <a:ext cx="9379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Debbie Hepplewhite Print Font" panose="03050602040000000000" pitchFamily="66" charset="0"/>
              </a:rPr>
              <a:t>What is one less than……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20195" y="3396343"/>
            <a:ext cx="6100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latin typeface="Debbie Hepplewhite Print Font" panose="03050602040000000000" pitchFamily="66" charset="0"/>
              </a:rPr>
              <a:t>19 = </a:t>
            </a:r>
            <a:r>
              <a:rPr lang="en-GB" sz="8000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20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727371" y="3039555"/>
            <a:ext cx="2743200" cy="1519382"/>
            <a:chOff x="6727371" y="3039555"/>
            <a:chExt cx="2743200" cy="1519382"/>
          </a:xfrm>
        </p:grpSpPr>
        <p:sp>
          <p:nvSpPr>
            <p:cNvPr id="4" name="Rectangle 3"/>
            <p:cNvSpPr/>
            <p:nvPr/>
          </p:nvSpPr>
          <p:spPr>
            <a:xfrm>
              <a:off x="6727371" y="3200400"/>
              <a:ext cx="2743200" cy="1358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772400" y="3039555"/>
              <a:ext cx="84908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8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881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8297" y="2128058"/>
            <a:ext cx="51289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latin typeface="Debbie Hepplewhite Print Font" panose="03050602040000000000" pitchFamily="66" charset="0"/>
              </a:rPr>
              <a:t>Day 1</a:t>
            </a:r>
          </a:p>
        </p:txBody>
      </p:sp>
    </p:spTree>
    <p:extLst>
      <p:ext uri="{BB962C8B-B14F-4D97-AF65-F5344CB8AC3E}">
        <p14:creationId xmlns:p14="http://schemas.microsoft.com/office/powerpoint/2010/main" val="41173629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88507B-8276-45AB-B569-D0ACF64AD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101" y="962307"/>
            <a:ext cx="7992265" cy="57642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E930A7-687B-4981-AF9F-48C02EF98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493" y="3136281"/>
            <a:ext cx="5757354" cy="96325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E8B01BB-FF3A-4D24-9141-A6B126F69875}"/>
              </a:ext>
            </a:extLst>
          </p:cNvPr>
          <p:cNvCxnSpPr/>
          <p:nvPr/>
        </p:nvCxnSpPr>
        <p:spPr>
          <a:xfrm flipH="1">
            <a:off x="6096000" y="3151548"/>
            <a:ext cx="463826" cy="8481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DD8621F-9587-4B5D-8B64-48A11013DD4A}"/>
              </a:ext>
            </a:extLst>
          </p:cNvPr>
          <p:cNvCxnSpPr/>
          <p:nvPr/>
        </p:nvCxnSpPr>
        <p:spPr>
          <a:xfrm flipH="1">
            <a:off x="5632174" y="3185913"/>
            <a:ext cx="463826" cy="8481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C335FC-33F8-4D62-B35A-568DA650DADF}"/>
              </a:ext>
            </a:extLst>
          </p:cNvPr>
          <p:cNvCxnSpPr/>
          <p:nvPr/>
        </p:nvCxnSpPr>
        <p:spPr>
          <a:xfrm flipH="1">
            <a:off x="5168348" y="3185913"/>
            <a:ext cx="463826" cy="8481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A63CB7-E22C-4BBA-A4F6-F505625D566D}"/>
              </a:ext>
            </a:extLst>
          </p:cNvPr>
          <p:cNvCxnSpPr/>
          <p:nvPr/>
        </p:nvCxnSpPr>
        <p:spPr>
          <a:xfrm flipH="1">
            <a:off x="4639115" y="3185913"/>
            <a:ext cx="463826" cy="8481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7C803BE-8F75-412C-AAC3-0FB29F32A793}"/>
              </a:ext>
            </a:extLst>
          </p:cNvPr>
          <p:cNvSpPr txBox="1"/>
          <p:nvPr/>
        </p:nvSpPr>
        <p:spPr>
          <a:xfrm>
            <a:off x="8335617" y="4643653"/>
            <a:ext cx="109899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Debbie Hepplewhite Print Font" panose="03050602040000000000" pitchFamily="66" charset="0"/>
              </a:rPr>
              <a:t>6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4286D4D-3A9D-40C9-976F-D7AF4ED8D333}"/>
              </a:ext>
            </a:extLst>
          </p:cNvPr>
          <p:cNvSpPr/>
          <p:nvPr/>
        </p:nvSpPr>
        <p:spPr>
          <a:xfrm>
            <a:off x="1975001" y="3391386"/>
            <a:ext cx="463826" cy="45304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13A79C4-790E-4B01-8632-62A8772A0654}"/>
              </a:ext>
            </a:extLst>
          </p:cNvPr>
          <p:cNvSpPr/>
          <p:nvPr/>
        </p:nvSpPr>
        <p:spPr>
          <a:xfrm>
            <a:off x="4254517" y="3410193"/>
            <a:ext cx="463826" cy="45304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F0C5423-3A96-4F19-BC2E-C9302B59D4A1}"/>
              </a:ext>
            </a:extLst>
          </p:cNvPr>
          <p:cNvSpPr/>
          <p:nvPr/>
        </p:nvSpPr>
        <p:spPr>
          <a:xfrm>
            <a:off x="3790691" y="3429000"/>
            <a:ext cx="463826" cy="45304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02E50E8-CA75-421E-912B-333CF55210F7}"/>
              </a:ext>
            </a:extLst>
          </p:cNvPr>
          <p:cNvSpPr/>
          <p:nvPr/>
        </p:nvSpPr>
        <p:spPr>
          <a:xfrm>
            <a:off x="3366479" y="3383462"/>
            <a:ext cx="463826" cy="45304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5494FCC-6DAE-4E83-AE33-43FF93565D8C}"/>
              </a:ext>
            </a:extLst>
          </p:cNvPr>
          <p:cNvSpPr/>
          <p:nvPr/>
        </p:nvSpPr>
        <p:spPr>
          <a:xfrm>
            <a:off x="2902653" y="3391386"/>
            <a:ext cx="463826" cy="45304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6173D43-D0DD-4765-8259-9665BC9984D8}"/>
              </a:ext>
            </a:extLst>
          </p:cNvPr>
          <p:cNvSpPr/>
          <p:nvPr/>
        </p:nvSpPr>
        <p:spPr>
          <a:xfrm>
            <a:off x="2438827" y="3405925"/>
            <a:ext cx="463826" cy="45304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D69A412-24D2-4B0E-A050-8068E4D58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90" y="4449789"/>
            <a:ext cx="902286" cy="9632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D63149F-C042-4683-8903-309D8E347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353" y="4449788"/>
            <a:ext cx="902286" cy="96325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13758AB-79C7-43D9-91A0-588DF7077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106" y="4511399"/>
            <a:ext cx="902286" cy="9632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9C3946A-F7D9-4F92-AA14-AB7E544A6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302" y="3136281"/>
            <a:ext cx="902286" cy="96325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DE5E4B1-894D-4921-A51C-C35546F75CE9}"/>
              </a:ext>
            </a:extLst>
          </p:cNvPr>
          <p:cNvSpPr txBox="1"/>
          <p:nvPr/>
        </p:nvSpPr>
        <p:spPr>
          <a:xfrm>
            <a:off x="8406244" y="3240022"/>
            <a:ext cx="109899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Debbie Hepplewhite Print Font" panose="03050602040000000000" pitchFamily="66" charset="0"/>
              </a:rPr>
              <a:t>6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C296166-4DA5-47F3-9022-1B3C8E92C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8975" y="3107768"/>
            <a:ext cx="902286" cy="96325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8283868-487B-45F8-BA45-14E0A875F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493" y="2036206"/>
            <a:ext cx="8774240" cy="96325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7343294-685A-401E-89AC-27D5856ED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659" y="5848707"/>
            <a:ext cx="8774240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0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425E71-AD30-4EE0-BEBE-E24861A19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418712" y="1572376"/>
            <a:ext cx="6840219" cy="37310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11ACF2-3E4B-433D-A818-771DDDD9F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543381" y="1160955"/>
            <a:ext cx="6840220" cy="45183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77C4D4-E1B9-4B42-A1C4-FA4FA52D0829}"/>
              </a:ext>
            </a:extLst>
          </p:cNvPr>
          <p:cNvSpPr txBox="1"/>
          <p:nvPr/>
        </p:nvSpPr>
        <p:spPr>
          <a:xfrm>
            <a:off x="568518" y="745587"/>
            <a:ext cx="256032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4400" dirty="0">
                <a:latin typeface="Debbie Hepplewhite Print Font" panose="03050602040000000000" pitchFamily="66" charset="0"/>
              </a:rPr>
              <a:t>Now try these…</a:t>
            </a:r>
          </a:p>
        </p:txBody>
      </p:sp>
    </p:spTree>
    <p:extLst>
      <p:ext uri="{BB962C8B-B14F-4D97-AF65-F5344CB8AC3E}">
        <p14:creationId xmlns:p14="http://schemas.microsoft.com/office/powerpoint/2010/main" val="2203367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425E71-AD30-4EE0-BEBE-E24861A19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418712" y="1572376"/>
            <a:ext cx="6840219" cy="37310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11ACF2-3E4B-433D-A818-771DDDD9F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543381" y="1160955"/>
            <a:ext cx="6840220" cy="45183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77C4D4-E1B9-4B42-A1C4-FA4FA52D0829}"/>
              </a:ext>
            </a:extLst>
          </p:cNvPr>
          <p:cNvSpPr txBox="1"/>
          <p:nvPr/>
        </p:nvSpPr>
        <p:spPr>
          <a:xfrm>
            <a:off x="568517" y="745587"/>
            <a:ext cx="3117218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4400" dirty="0">
                <a:latin typeface="Debbie Hepplewhite Print Font" panose="03050602040000000000" pitchFamily="66" charset="0"/>
              </a:rPr>
              <a:t>Check your answers.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A0E512-04A5-4C55-8453-99B66B0A4B14}"/>
              </a:ext>
            </a:extLst>
          </p:cNvPr>
          <p:cNvSpPr txBox="1"/>
          <p:nvPr/>
        </p:nvSpPr>
        <p:spPr>
          <a:xfrm>
            <a:off x="7033847" y="323557"/>
            <a:ext cx="56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698F4E-956A-4768-ABAC-27899AA0CC6E}"/>
              </a:ext>
            </a:extLst>
          </p:cNvPr>
          <p:cNvSpPr txBox="1"/>
          <p:nvPr/>
        </p:nvSpPr>
        <p:spPr>
          <a:xfrm>
            <a:off x="11404851" y="745587"/>
            <a:ext cx="56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58790F-90B4-4B0C-B23E-AFEFAA80E0E1}"/>
              </a:ext>
            </a:extLst>
          </p:cNvPr>
          <p:cNvSpPr txBox="1"/>
          <p:nvPr/>
        </p:nvSpPr>
        <p:spPr>
          <a:xfrm>
            <a:off x="17763448" y="618978"/>
            <a:ext cx="56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DB3B14-3855-4B2D-9129-35BCD5386F35}"/>
              </a:ext>
            </a:extLst>
          </p:cNvPr>
          <p:cNvSpPr txBox="1"/>
          <p:nvPr/>
        </p:nvSpPr>
        <p:spPr>
          <a:xfrm>
            <a:off x="7141628" y="1240671"/>
            <a:ext cx="56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FF5C20-DA9A-432E-A825-F74D9D0B7185}"/>
              </a:ext>
            </a:extLst>
          </p:cNvPr>
          <p:cNvSpPr txBox="1"/>
          <p:nvPr/>
        </p:nvSpPr>
        <p:spPr>
          <a:xfrm>
            <a:off x="11478504" y="4731293"/>
            <a:ext cx="56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39038F-658A-4299-83FF-F7ED3751DEAE}"/>
              </a:ext>
            </a:extLst>
          </p:cNvPr>
          <p:cNvSpPr txBox="1"/>
          <p:nvPr/>
        </p:nvSpPr>
        <p:spPr>
          <a:xfrm>
            <a:off x="17944882" y="5521798"/>
            <a:ext cx="56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AE2948-7BDF-4915-96A9-1782D8A2D273}"/>
              </a:ext>
            </a:extLst>
          </p:cNvPr>
          <p:cNvSpPr txBox="1"/>
          <p:nvPr/>
        </p:nvSpPr>
        <p:spPr>
          <a:xfrm>
            <a:off x="7087738" y="2041532"/>
            <a:ext cx="56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60043D-4561-4815-82DE-94A93A27FA57}"/>
              </a:ext>
            </a:extLst>
          </p:cNvPr>
          <p:cNvSpPr txBox="1"/>
          <p:nvPr/>
        </p:nvSpPr>
        <p:spPr>
          <a:xfrm>
            <a:off x="7090848" y="2916443"/>
            <a:ext cx="56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C6DE5E-A6F1-4C19-AB3F-78EDC0E52D5F}"/>
              </a:ext>
            </a:extLst>
          </p:cNvPr>
          <p:cNvSpPr txBox="1"/>
          <p:nvPr/>
        </p:nvSpPr>
        <p:spPr>
          <a:xfrm>
            <a:off x="7114683" y="3787725"/>
            <a:ext cx="56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96431B-30B1-42D2-9E73-FA3DB54D23CB}"/>
              </a:ext>
            </a:extLst>
          </p:cNvPr>
          <p:cNvSpPr txBox="1"/>
          <p:nvPr/>
        </p:nvSpPr>
        <p:spPr>
          <a:xfrm>
            <a:off x="7040181" y="4662440"/>
            <a:ext cx="56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4DCD47-7EF4-4DB3-88D4-43A3ECE44706}"/>
              </a:ext>
            </a:extLst>
          </p:cNvPr>
          <p:cNvSpPr txBox="1"/>
          <p:nvPr/>
        </p:nvSpPr>
        <p:spPr>
          <a:xfrm>
            <a:off x="7033847" y="5463497"/>
            <a:ext cx="56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454AC4-74A2-448D-A276-5572C18349F6}"/>
              </a:ext>
            </a:extLst>
          </p:cNvPr>
          <p:cNvSpPr txBox="1"/>
          <p:nvPr/>
        </p:nvSpPr>
        <p:spPr>
          <a:xfrm>
            <a:off x="11404851" y="2393223"/>
            <a:ext cx="56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DDB032-EEEB-4767-BC18-567C8152ECCC}"/>
              </a:ext>
            </a:extLst>
          </p:cNvPr>
          <p:cNvSpPr txBox="1"/>
          <p:nvPr/>
        </p:nvSpPr>
        <p:spPr>
          <a:xfrm>
            <a:off x="11433922" y="5986717"/>
            <a:ext cx="56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639D00-207D-4B7F-88B9-A0AD7A9FCF46}"/>
              </a:ext>
            </a:extLst>
          </p:cNvPr>
          <p:cNvSpPr txBox="1"/>
          <p:nvPr/>
        </p:nvSpPr>
        <p:spPr>
          <a:xfrm>
            <a:off x="7033847" y="6160748"/>
            <a:ext cx="56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13B61A-167C-4AB4-A5B7-FB65E5CA4141}"/>
              </a:ext>
            </a:extLst>
          </p:cNvPr>
          <p:cNvSpPr txBox="1"/>
          <p:nvPr/>
        </p:nvSpPr>
        <p:spPr>
          <a:xfrm>
            <a:off x="11400091" y="3556657"/>
            <a:ext cx="56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368232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4E7396A6-F5EF-4D6B-8647-F486FA2EA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276" y="140807"/>
            <a:ext cx="9192908" cy="58872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57A14F-A198-45EE-9B52-C9D253B5B00D}"/>
              </a:ext>
            </a:extLst>
          </p:cNvPr>
          <p:cNvSpPr txBox="1"/>
          <p:nvPr/>
        </p:nvSpPr>
        <p:spPr>
          <a:xfrm>
            <a:off x="2425148" y="6347861"/>
            <a:ext cx="73417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https://www.sheppardsoftware.com/math/subtraction/fruit-splat-game/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AEEB9759-5368-495D-89BC-E321B649D45B}"/>
              </a:ext>
            </a:extLst>
          </p:cNvPr>
          <p:cNvSpPr/>
          <p:nvPr/>
        </p:nvSpPr>
        <p:spPr>
          <a:xfrm rot="3207624">
            <a:off x="6864866" y="-132304"/>
            <a:ext cx="636104" cy="253116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9444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8297" y="2128058"/>
            <a:ext cx="51289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latin typeface="Debbie Hepplewhite Print Font" panose="03050602040000000000" pitchFamily="66" charset="0"/>
              </a:rPr>
              <a:t>Day 4</a:t>
            </a:r>
          </a:p>
        </p:txBody>
      </p:sp>
    </p:spTree>
    <p:extLst>
      <p:ext uri="{BB962C8B-B14F-4D97-AF65-F5344CB8AC3E}">
        <p14:creationId xmlns:p14="http://schemas.microsoft.com/office/powerpoint/2010/main" val="31674937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585" y="1739850"/>
            <a:ext cx="7203775" cy="43839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12109" y="6280721"/>
            <a:ext cx="4880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https://www.youtube.com/watch?v=-gmEe0-_ex8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11477" y="312881"/>
            <a:ext cx="11011989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000000"/>
                </a:solidFill>
                <a:latin typeface="Debbie Hepplewhite Print Font" panose="03050602040000000000" pitchFamily="66" charset="0"/>
              </a:rPr>
              <a:t>Watch the counting in 10s video and see if you can write the numbers from 10-100 in order!</a:t>
            </a:r>
          </a:p>
        </p:txBody>
      </p:sp>
    </p:spTree>
    <p:extLst>
      <p:ext uri="{BB962C8B-B14F-4D97-AF65-F5344CB8AC3E}">
        <p14:creationId xmlns:p14="http://schemas.microsoft.com/office/powerpoint/2010/main" val="33773835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CFEE43E-F4B2-423A-ACC1-5CAF54DB9AAA}"/>
              </a:ext>
            </a:extLst>
          </p:cNvPr>
          <p:cNvSpPr txBox="1"/>
          <p:nvPr/>
        </p:nvSpPr>
        <p:spPr>
          <a:xfrm>
            <a:off x="1170880" y="522200"/>
            <a:ext cx="102553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Debbie Hepplewhite Print Font" panose="03050602040000000000" pitchFamily="66" charset="0"/>
              </a:rPr>
              <a:t>Lets count back from 100 and exercise!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6DF553AE-E0B6-45CC-A77A-C69491A128C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30386" y="1345502"/>
            <a:ext cx="7248525" cy="4457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46DD8F-9D43-46B0-90EC-EB6646FC2952}"/>
              </a:ext>
            </a:extLst>
          </p:cNvPr>
          <p:cNvSpPr txBox="1"/>
          <p:nvPr/>
        </p:nvSpPr>
        <p:spPr>
          <a:xfrm>
            <a:off x="2922562" y="5880146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https://www.youtube.com/watch?v=v82X6XhsQhs</a:t>
            </a:r>
          </a:p>
        </p:txBody>
      </p:sp>
    </p:spTree>
    <p:extLst>
      <p:ext uri="{BB962C8B-B14F-4D97-AF65-F5344CB8AC3E}">
        <p14:creationId xmlns:p14="http://schemas.microsoft.com/office/powerpoint/2010/main" val="745418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C35A5D-F04E-4D10-BE20-C448AD558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620" y="281552"/>
            <a:ext cx="8095226" cy="641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860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4853E9-254B-48EF-B9A7-09AF27662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771" y="342374"/>
            <a:ext cx="9479332" cy="590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923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0A2CC7-FADB-4FA2-8BEF-D3DB0F0D8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624" y="259520"/>
            <a:ext cx="9961505" cy="594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55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585" y="1739850"/>
            <a:ext cx="7203775" cy="43839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12109" y="6280721"/>
            <a:ext cx="4880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https://www.youtube.com/watch?v=-gmEe0-_ex8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79268" y="1121263"/>
            <a:ext cx="110119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Debbie Hepplewhite Print Font" panose="03050602040000000000" pitchFamily="66" charset="0"/>
              </a:rPr>
              <a:t>Watch the counting in 10s video and see if you can write the numbers from 10-100 in order!</a:t>
            </a:r>
          </a:p>
        </p:txBody>
      </p:sp>
    </p:spTree>
    <p:extLst>
      <p:ext uri="{BB962C8B-B14F-4D97-AF65-F5344CB8AC3E}">
        <p14:creationId xmlns:p14="http://schemas.microsoft.com/office/powerpoint/2010/main" val="36839426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EEDBBB-998F-4017-B3CA-3CEF2469B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654" y="291754"/>
            <a:ext cx="10066063" cy="60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215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08C3EE-D11F-4FBB-8D10-C3E53D4EF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957" y="0"/>
            <a:ext cx="8800685" cy="679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816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88507B-8276-45AB-B569-D0ACF64ADE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30"/>
          <a:stretch/>
        </p:blipFill>
        <p:spPr>
          <a:xfrm>
            <a:off x="1888101" y="2036205"/>
            <a:ext cx="7992265" cy="46903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E930A7-687B-4981-AF9F-48C02EF98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493" y="3136281"/>
            <a:ext cx="5757354" cy="96325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E8B01BB-FF3A-4D24-9141-A6B126F69875}"/>
              </a:ext>
            </a:extLst>
          </p:cNvPr>
          <p:cNvCxnSpPr/>
          <p:nvPr/>
        </p:nvCxnSpPr>
        <p:spPr>
          <a:xfrm flipH="1">
            <a:off x="6096000" y="3151548"/>
            <a:ext cx="463826" cy="8481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DD8621F-9587-4B5D-8B64-48A11013DD4A}"/>
              </a:ext>
            </a:extLst>
          </p:cNvPr>
          <p:cNvCxnSpPr/>
          <p:nvPr/>
        </p:nvCxnSpPr>
        <p:spPr>
          <a:xfrm flipH="1">
            <a:off x="5632174" y="3185913"/>
            <a:ext cx="463826" cy="8481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C335FC-33F8-4D62-B35A-568DA650DADF}"/>
              </a:ext>
            </a:extLst>
          </p:cNvPr>
          <p:cNvCxnSpPr/>
          <p:nvPr/>
        </p:nvCxnSpPr>
        <p:spPr>
          <a:xfrm flipH="1">
            <a:off x="5168348" y="3185913"/>
            <a:ext cx="463826" cy="8481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A63CB7-E22C-4BBA-A4F6-F505625D566D}"/>
              </a:ext>
            </a:extLst>
          </p:cNvPr>
          <p:cNvCxnSpPr/>
          <p:nvPr/>
        </p:nvCxnSpPr>
        <p:spPr>
          <a:xfrm flipH="1">
            <a:off x="4639115" y="3185913"/>
            <a:ext cx="463826" cy="8481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7C803BE-8F75-412C-AAC3-0FB29F32A793}"/>
              </a:ext>
            </a:extLst>
          </p:cNvPr>
          <p:cNvSpPr txBox="1"/>
          <p:nvPr/>
        </p:nvSpPr>
        <p:spPr>
          <a:xfrm>
            <a:off x="8335617" y="4643653"/>
            <a:ext cx="109899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Debbie Hepplewhite Print Font" panose="03050602040000000000" pitchFamily="66" charset="0"/>
              </a:rPr>
              <a:t>6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4286D4D-3A9D-40C9-976F-D7AF4ED8D333}"/>
              </a:ext>
            </a:extLst>
          </p:cNvPr>
          <p:cNvSpPr/>
          <p:nvPr/>
        </p:nvSpPr>
        <p:spPr>
          <a:xfrm>
            <a:off x="1975001" y="3391386"/>
            <a:ext cx="463826" cy="45304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13A79C4-790E-4B01-8632-62A8772A0654}"/>
              </a:ext>
            </a:extLst>
          </p:cNvPr>
          <p:cNvSpPr/>
          <p:nvPr/>
        </p:nvSpPr>
        <p:spPr>
          <a:xfrm>
            <a:off x="4254517" y="3410193"/>
            <a:ext cx="463826" cy="45304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F0C5423-3A96-4F19-BC2E-C9302B59D4A1}"/>
              </a:ext>
            </a:extLst>
          </p:cNvPr>
          <p:cNvSpPr/>
          <p:nvPr/>
        </p:nvSpPr>
        <p:spPr>
          <a:xfrm>
            <a:off x="3790691" y="3429000"/>
            <a:ext cx="463826" cy="45304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02E50E8-CA75-421E-912B-333CF55210F7}"/>
              </a:ext>
            </a:extLst>
          </p:cNvPr>
          <p:cNvSpPr/>
          <p:nvPr/>
        </p:nvSpPr>
        <p:spPr>
          <a:xfrm>
            <a:off x="3366479" y="3383462"/>
            <a:ext cx="463826" cy="45304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5494FCC-6DAE-4E83-AE33-43FF93565D8C}"/>
              </a:ext>
            </a:extLst>
          </p:cNvPr>
          <p:cNvSpPr/>
          <p:nvPr/>
        </p:nvSpPr>
        <p:spPr>
          <a:xfrm>
            <a:off x="2902653" y="3391386"/>
            <a:ext cx="463826" cy="45304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6173D43-D0DD-4765-8259-9665BC9984D8}"/>
              </a:ext>
            </a:extLst>
          </p:cNvPr>
          <p:cNvSpPr/>
          <p:nvPr/>
        </p:nvSpPr>
        <p:spPr>
          <a:xfrm>
            <a:off x="2438827" y="3405925"/>
            <a:ext cx="463826" cy="45304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D69A412-24D2-4B0E-A050-8068E4D58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90" y="4449789"/>
            <a:ext cx="902286" cy="9632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D63149F-C042-4683-8903-309D8E347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353" y="4449788"/>
            <a:ext cx="902286" cy="96325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13758AB-79C7-43D9-91A0-588DF7077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106" y="4511399"/>
            <a:ext cx="902286" cy="9632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9C3946A-F7D9-4F92-AA14-AB7E544A6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302" y="3136281"/>
            <a:ext cx="902286" cy="96325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DE5E4B1-894D-4921-A51C-C35546F75CE9}"/>
              </a:ext>
            </a:extLst>
          </p:cNvPr>
          <p:cNvSpPr txBox="1"/>
          <p:nvPr/>
        </p:nvSpPr>
        <p:spPr>
          <a:xfrm>
            <a:off x="8406244" y="3240022"/>
            <a:ext cx="109899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Debbie Hepplewhite Print Font" panose="03050602040000000000" pitchFamily="66" charset="0"/>
              </a:rPr>
              <a:t>6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C296166-4DA5-47F3-9022-1B3C8E92C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8975" y="3107768"/>
            <a:ext cx="902286" cy="96325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8283868-487B-45F8-BA45-14E0A875F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493" y="2036206"/>
            <a:ext cx="8774240" cy="96325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7343294-685A-401E-89AC-27D5856ED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659" y="5848707"/>
            <a:ext cx="8774240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2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77C4D4-E1B9-4B42-A1C4-FA4FA52D0829}"/>
              </a:ext>
            </a:extLst>
          </p:cNvPr>
          <p:cNvSpPr txBox="1"/>
          <p:nvPr/>
        </p:nvSpPr>
        <p:spPr>
          <a:xfrm>
            <a:off x="568518" y="745587"/>
            <a:ext cx="256032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4400" dirty="0">
                <a:latin typeface="Debbie Hepplewhite Print Font" panose="03050602040000000000" pitchFamily="66" charset="0"/>
              </a:rPr>
              <a:t>Now try these…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F9939C-E3E9-4BD2-A0E5-38FB11B6C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16622" y="1812215"/>
            <a:ext cx="6811985" cy="31875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48EA5B-D8C0-44DB-809C-AE09FAAEC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736648" y="579744"/>
            <a:ext cx="6811986" cy="56524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80890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F9939C-E3E9-4BD2-A0E5-38FB11B6C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16622" y="1812215"/>
            <a:ext cx="6811985" cy="31875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48EA5B-D8C0-44DB-809C-AE09FAAEC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736648" y="579744"/>
            <a:ext cx="6811986" cy="56524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B5CA1A-21B5-47E8-A9B3-D54BE30A54D6}"/>
              </a:ext>
            </a:extLst>
          </p:cNvPr>
          <p:cNvSpPr txBox="1"/>
          <p:nvPr/>
        </p:nvSpPr>
        <p:spPr>
          <a:xfrm>
            <a:off x="-106732" y="829993"/>
            <a:ext cx="3117218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4400" dirty="0">
                <a:latin typeface="Debbie Hepplewhite Print Font" panose="03050602040000000000" pitchFamily="66" charset="0"/>
              </a:rPr>
              <a:t>Check your answers.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6FE59C-208B-427C-9FEC-AC23B2465ECF}"/>
              </a:ext>
            </a:extLst>
          </p:cNvPr>
          <p:cNvSpPr txBox="1"/>
          <p:nvPr/>
        </p:nvSpPr>
        <p:spPr>
          <a:xfrm>
            <a:off x="11175557" y="5491120"/>
            <a:ext cx="562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5D019E-4AAF-4785-93BD-F957B97187B5}"/>
              </a:ext>
            </a:extLst>
          </p:cNvPr>
          <p:cNvSpPr txBox="1"/>
          <p:nvPr/>
        </p:nvSpPr>
        <p:spPr>
          <a:xfrm>
            <a:off x="5477913" y="75940"/>
            <a:ext cx="562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42814C-89C4-4186-8CA1-C63423ECBC97}"/>
              </a:ext>
            </a:extLst>
          </p:cNvPr>
          <p:cNvSpPr txBox="1"/>
          <p:nvPr/>
        </p:nvSpPr>
        <p:spPr>
          <a:xfrm>
            <a:off x="5446987" y="757403"/>
            <a:ext cx="562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87E6D7-AF83-427D-A1EF-8489DC9F4B40}"/>
              </a:ext>
            </a:extLst>
          </p:cNvPr>
          <p:cNvSpPr txBox="1"/>
          <p:nvPr/>
        </p:nvSpPr>
        <p:spPr>
          <a:xfrm>
            <a:off x="5467646" y="3553861"/>
            <a:ext cx="562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30D8D5-CE7C-4C60-B26D-FAF63D6280C8}"/>
              </a:ext>
            </a:extLst>
          </p:cNvPr>
          <p:cNvSpPr txBox="1"/>
          <p:nvPr/>
        </p:nvSpPr>
        <p:spPr>
          <a:xfrm>
            <a:off x="5446987" y="2386465"/>
            <a:ext cx="562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74A395-D26B-4DA2-9E96-CAA377DD8C88}"/>
              </a:ext>
            </a:extLst>
          </p:cNvPr>
          <p:cNvSpPr txBox="1"/>
          <p:nvPr/>
        </p:nvSpPr>
        <p:spPr>
          <a:xfrm>
            <a:off x="5446987" y="1371560"/>
            <a:ext cx="562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7EB6DD-DF11-4D27-B885-F83D8864ADCD}"/>
              </a:ext>
            </a:extLst>
          </p:cNvPr>
          <p:cNvSpPr txBox="1"/>
          <p:nvPr/>
        </p:nvSpPr>
        <p:spPr>
          <a:xfrm>
            <a:off x="5446987" y="4387816"/>
            <a:ext cx="562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33EA16-67E8-4593-81DE-A143318F61F7}"/>
              </a:ext>
            </a:extLst>
          </p:cNvPr>
          <p:cNvSpPr txBox="1"/>
          <p:nvPr/>
        </p:nvSpPr>
        <p:spPr>
          <a:xfrm>
            <a:off x="5533292" y="5255607"/>
            <a:ext cx="562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C28C77-6D1B-4892-BA08-342CFE75825F}"/>
              </a:ext>
            </a:extLst>
          </p:cNvPr>
          <p:cNvSpPr txBox="1"/>
          <p:nvPr/>
        </p:nvSpPr>
        <p:spPr>
          <a:xfrm>
            <a:off x="5495895" y="6115950"/>
            <a:ext cx="562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63E791-0E9A-43D8-A0D0-F3BB87C8C628}"/>
              </a:ext>
            </a:extLst>
          </p:cNvPr>
          <p:cNvSpPr txBox="1"/>
          <p:nvPr/>
        </p:nvSpPr>
        <p:spPr>
          <a:xfrm>
            <a:off x="10947569" y="368328"/>
            <a:ext cx="562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61C824-13C8-48B7-B282-7E071BB68C12}"/>
              </a:ext>
            </a:extLst>
          </p:cNvPr>
          <p:cNvSpPr txBox="1"/>
          <p:nvPr/>
        </p:nvSpPr>
        <p:spPr>
          <a:xfrm>
            <a:off x="10989886" y="1602392"/>
            <a:ext cx="562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6703C0-6E06-4AAF-AB64-357950C8DAF5}"/>
              </a:ext>
            </a:extLst>
          </p:cNvPr>
          <p:cNvSpPr txBox="1"/>
          <p:nvPr/>
        </p:nvSpPr>
        <p:spPr>
          <a:xfrm>
            <a:off x="11271240" y="2822846"/>
            <a:ext cx="562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67A1B6-028B-47EF-97AE-0243C924EBD6}"/>
              </a:ext>
            </a:extLst>
          </p:cNvPr>
          <p:cNvSpPr txBox="1"/>
          <p:nvPr/>
        </p:nvSpPr>
        <p:spPr>
          <a:xfrm>
            <a:off x="11406182" y="4156983"/>
            <a:ext cx="562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Debbie Hepplewhite Print Font" panose="03050602040000000000" pitchFamily="66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977431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5846" y="1892030"/>
            <a:ext cx="3506154" cy="2258845"/>
          </a:xfrm>
          <a:prstGeom prst="rect">
            <a:avLst/>
          </a:prstGeom>
        </p:spPr>
      </p:pic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640" y="1434830"/>
            <a:ext cx="6306346" cy="45207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63039" y="6320962"/>
            <a:ext cx="6821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http://www.ictgames.com/mobilePage/funkyMummy/index.html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20505" y="762607"/>
            <a:ext cx="11910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Day 5: Funky Mummy Subtraction up to 20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9964078" y="2107052"/>
            <a:ext cx="949689" cy="914400"/>
          </a:xfrm>
          <a:prstGeom prst="straightConnector1">
            <a:avLst/>
          </a:prstGeom>
          <a:ln w="1047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067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440BA9-E292-4D89-9D35-EE1C7F7C2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045" y="0"/>
            <a:ext cx="8887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12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2E3709-F9CE-4960-8547-CAC7753DF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044" y="1859849"/>
            <a:ext cx="5149047" cy="41253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D8C9CE-DE19-4AD9-ABA0-2B0A3BA2A88D}"/>
              </a:ext>
            </a:extLst>
          </p:cNvPr>
          <p:cNvSpPr txBox="1"/>
          <p:nvPr/>
        </p:nvSpPr>
        <p:spPr>
          <a:xfrm>
            <a:off x="389505" y="346433"/>
            <a:ext cx="115398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latin typeface="Debbie Hepplewhite Print Font" panose="03050602040000000000" pitchFamily="66" charset="0"/>
            </a:endParaRPr>
          </a:p>
          <a:p>
            <a:r>
              <a:rPr lang="en-GB" sz="3200" dirty="0">
                <a:latin typeface="Debbie Hepplewhite Print Font" panose="03050602040000000000" pitchFamily="66" charset="0"/>
              </a:rPr>
              <a:t>Today we are learning about Subtraction.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00624" y="4146637"/>
            <a:ext cx="4724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Debbie Hepplewhite Print Font" panose="03050602040000000000" pitchFamily="66" charset="0"/>
              </a:rPr>
              <a:t>Subtract, minus, take away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01476" y="5387763"/>
            <a:ext cx="1856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Debbie Hepplewhite Print Font" panose="03050602040000000000" pitchFamily="66" charset="0"/>
              </a:rPr>
              <a:t>Smaller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420289" y="4023248"/>
            <a:ext cx="4333027" cy="524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8024091" y="5387763"/>
            <a:ext cx="2153866" cy="524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25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1394D5-9B67-4E0E-B906-3E9A01426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079" y="933243"/>
            <a:ext cx="6791947" cy="5494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6DCA0E-9991-4A4A-96DB-E9ADA8A2A23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9461" y="3680695"/>
            <a:ext cx="657225" cy="819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C88D38-AE91-47F4-B065-267F690F319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07843" y="3680695"/>
            <a:ext cx="657225" cy="819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B8BEEA-B335-4EEA-82C4-8752609DD1F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6455" y="3680695"/>
            <a:ext cx="657225" cy="819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69CEF9-C271-4DBB-9369-5B7260DE520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95298" y="3680695"/>
            <a:ext cx="657225" cy="819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579F89-81BE-4ED3-9448-FA2CA052BD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23910" y="3680695"/>
            <a:ext cx="657225" cy="8191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0CDD9A-D96D-4B73-91E2-60E26325900F}"/>
              </a:ext>
            </a:extLst>
          </p:cNvPr>
          <p:cNvSpPr txBox="1"/>
          <p:nvPr/>
        </p:nvSpPr>
        <p:spPr>
          <a:xfrm>
            <a:off x="6480313" y="3357529"/>
            <a:ext cx="75537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Debbie Hepplewhite Print Font" panose="03050602040000000000" pitchFamily="66" charset="0"/>
              </a:rPr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C245E1-D1D2-4097-92BE-C091248308EF}"/>
              </a:ext>
            </a:extLst>
          </p:cNvPr>
          <p:cNvSpPr/>
          <p:nvPr/>
        </p:nvSpPr>
        <p:spPr>
          <a:xfrm>
            <a:off x="3297836" y="4003860"/>
            <a:ext cx="314794" cy="592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18BEC2-DEC0-4146-9FD6-AF5C19006403}"/>
              </a:ext>
            </a:extLst>
          </p:cNvPr>
          <p:cNvSpPr/>
          <p:nvPr/>
        </p:nvSpPr>
        <p:spPr>
          <a:xfrm>
            <a:off x="3607670" y="4003860"/>
            <a:ext cx="314794" cy="592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9FF04C-F783-4C04-877F-97C4803541C7}"/>
              </a:ext>
            </a:extLst>
          </p:cNvPr>
          <p:cNvSpPr/>
          <p:nvPr/>
        </p:nvSpPr>
        <p:spPr>
          <a:xfrm>
            <a:off x="3998319" y="3955474"/>
            <a:ext cx="314794" cy="592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1AFDA5-66BE-4118-BE90-9BE5BA98F590}"/>
              </a:ext>
            </a:extLst>
          </p:cNvPr>
          <p:cNvSpPr/>
          <p:nvPr/>
        </p:nvSpPr>
        <p:spPr>
          <a:xfrm>
            <a:off x="4325356" y="3986932"/>
            <a:ext cx="314794" cy="592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E76AF4-FC8B-4818-8262-788808BA9577}"/>
              </a:ext>
            </a:extLst>
          </p:cNvPr>
          <p:cNvSpPr/>
          <p:nvPr/>
        </p:nvSpPr>
        <p:spPr>
          <a:xfrm>
            <a:off x="2638269" y="1828800"/>
            <a:ext cx="5831174" cy="464695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246C11-7D19-447C-A214-A0076D6AC21C}"/>
              </a:ext>
            </a:extLst>
          </p:cNvPr>
          <p:cNvSpPr/>
          <p:nvPr/>
        </p:nvSpPr>
        <p:spPr>
          <a:xfrm>
            <a:off x="2683239" y="2302005"/>
            <a:ext cx="6400799" cy="81915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3C3B12-7C77-4B9C-AA62-CFBA312714F3}"/>
              </a:ext>
            </a:extLst>
          </p:cNvPr>
          <p:cNvSpPr/>
          <p:nvPr/>
        </p:nvSpPr>
        <p:spPr>
          <a:xfrm>
            <a:off x="6394577" y="3198325"/>
            <a:ext cx="755375" cy="81915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F7F33C-4566-4BCA-9D63-7F3BDAC3EC61}"/>
              </a:ext>
            </a:extLst>
          </p:cNvPr>
          <p:cNvSpPr/>
          <p:nvPr/>
        </p:nvSpPr>
        <p:spPr>
          <a:xfrm>
            <a:off x="2785467" y="3760540"/>
            <a:ext cx="755375" cy="81915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75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A8F9C1-AFB0-414C-A3D4-8B4F9191CC33}"/>
              </a:ext>
            </a:extLst>
          </p:cNvPr>
          <p:cNvSpPr txBox="1"/>
          <p:nvPr/>
        </p:nvSpPr>
        <p:spPr>
          <a:xfrm>
            <a:off x="225521" y="120402"/>
            <a:ext cx="5250512" cy="60016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GB" sz="2000" dirty="0">
              <a:latin typeface="Debbie Hepplewhite Print Font" panose="03050602040000000000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Debbie Hepplewhite Print Font" panose="03050602040000000000" pitchFamily="66" charset="0"/>
              </a:rPr>
              <a:t>Count out objects and take them away to solve the subtraction questions on the next slide.</a:t>
            </a:r>
          </a:p>
          <a:p>
            <a:pPr>
              <a:lnSpc>
                <a:spcPct val="150000"/>
              </a:lnSpc>
            </a:pPr>
            <a:endParaRPr lang="en-GB" sz="2000" dirty="0">
              <a:latin typeface="Debbie Hepplewhite Print Font" panose="03050602040000000000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Debbie Hepplewhite Print Font" panose="03050602040000000000" pitchFamily="66" charset="0"/>
              </a:rPr>
              <a:t>Write down the whole number sentences with your answers before checking the answers.</a:t>
            </a:r>
          </a:p>
          <a:p>
            <a:pPr>
              <a:lnSpc>
                <a:spcPct val="150000"/>
              </a:lnSpc>
            </a:pPr>
            <a:endParaRPr lang="en-GB" sz="2000" dirty="0">
              <a:latin typeface="Debbie Hepplewhite Print Font" panose="03050602040000000000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Debbie Hepplewhite Print Font" panose="03050602040000000000" pitchFamily="66" charset="0"/>
              </a:rPr>
              <a:t>You can use the number line to help. </a:t>
            </a:r>
          </a:p>
          <a:p>
            <a:endParaRPr lang="en-GB" sz="2400" dirty="0">
              <a:latin typeface="Debbie Hepplewhite Print Font" panose="03050602040000000000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B9960C-5B10-4798-91A8-0D40ADF170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98515" y="613742"/>
            <a:ext cx="3464616" cy="34646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03B159-811F-4271-B93A-541E2BB10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572" y="1317289"/>
            <a:ext cx="1162212" cy="857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85574B-DBB4-4918-935F-41571A64A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9701" y="260409"/>
            <a:ext cx="600966" cy="6065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AD605B-1BA0-41AE-9514-7C65641C3E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65747">
            <a:off x="5899372" y="902362"/>
            <a:ext cx="503105" cy="7635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298F67-5CFF-4444-BAFE-C762CAFCE7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356820">
            <a:off x="8018852" y="200571"/>
            <a:ext cx="706642" cy="5349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C391EB-87FE-47E7-BFDA-6B558744A1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2967" y="141797"/>
            <a:ext cx="773838" cy="114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6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B96A86-EE2D-47F8-BF59-953B9BBA79E8}"/>
              </a:ext>
            </a:extLst>
          </p:cNvPr>
          <p:cNvSpPr txBox="1"/>
          <p:nvPr/>
        </p:nvSpPr>
        <p:spPr>
          <a:xfrm>
            <a:off x="2214877" y="1304182"/>
            <a:ext cx="368177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Debbie Hepplewhite Print Font" panose="03050602040000000000" pitchFamily="66" charset="0"/>
              </a:rPr>
              <a:t>5 – 2 = 3</a:t>
            </a:r>
          </a:p>
          <a:p>
            <a:endParaRPr lang="en-GB" sz="3600" dirty="0">
              <a:latin typeface="Debbie Hepplewhite Print Font" panose="03050602040000000000" pitchFamily="66" charset="0"/>
            </a:endParaRPr>
          </a:p>
          <a:p>
            <a:r>
              <a:rPr lang="en-GB" sz="3600" dirty="0">
                <a:latin typeface="Debbie Hepplewhite Print Font" panose="03050602040000000000" pitchFamily="66" charset="0"/>
              </a:rPr>
              <a:t>4 – 2 = 2</a:t>
            </a:r>
          </a:p>
          <a:p>
            <a:endParaRPr lang="en-GB" sz="3600" dirty="0">
              <a:latin typeface="Debbie Hepplewhite Print Font" panose="03050602040000000000" pitchFamily="66" charset="0"/>
            </a:endParaRPr>
          </a:p>
          <a:p>
            <a:r>
              <a:rPr lang="en-GB" sz="3600" dirty="0">
                <a:latin typeface="Debbie Hepplewhite Print Font" panose="03050602040000000000" pitchFamily="66" charset="0"/>
              </a:rPr>
              <a:t>6 – 1 = 5</a:t>
            </a:r>
          </a:p>
          <a:p>
            <a:endParaRPr lang="en-GB" sz="3600" dirty="0">
              <a:latin typeface="Debbie Hepplewhite Print Font" panose="03050602040000000000" pitchFamily="66" charset="0"/>
            </a:endParaRPr>
          </a:p>
          <a:p>
            <a:r>
              <a:rPr lang="en-GB" sz="3600" dirty="0">
                <a:latin typeface="Debbie Hepplewhite Print Font" panose="03050602040000000000" pitchFamily="66" charset="0"/>
              </a:rPr>
              <a:t>8 – 7 = 1</a:t>
            </a:r>
          </a:p>
          <a:p>
            <a:endParaRPr lang="en-GB" sz="3600" dirty="0">
              <a:latin typeface="Debbie Hepplewhite Print Font" panose="03050602040000000000" pitchFamily="66" charset="0"/>
            </a:endParaRPr>
          </a:p>
          <a:p>
            <a:r>
              <a:rPr lang="en-GB" sz="3600" dirty="0">
                <a:latin typeface="Debbie Hepplewhite Print Font" panose="03050602040000000000" pitchFamily="66" charset="0"/>
              </a:rPr>
              <a:t>10 – 6 = 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435" y="1189289"/>
            <a:ext cx="93345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363" y="2313877"/>
            <a:ext cx="93345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363" y="3489747"/>
            <a:ext cx="93345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435" y="4521926"/>
            <a:ext cx="93345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316" y="5635818"/>
            <a:ext cx="933450" cy="609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1BB522-A27C-455F-A2D3-87293E0254BC}"/>
              </a:ext>
            </a:extLst>
          </p:cNvPr>
          <p:cNvSpPr txBox="1"/>
          <p:nvPr/>
        </p:nvSpPr>
        <p:spPr>
          <a:xfrm>
            <a:off x="1500655" y="209545"/>
            <a:ext cx="6533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Debbie Hepplewhite Print Font" panose="03050602040000000000" pitchFamily="66" charset="0"/>
              </a:rPr>
              <a:t>Now let’s try these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08C4D4-1E0D-4BA4-9733-31D125A55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296" y="5819591"/>
            <a:ext cx="6417704" cy="103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1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579</Words>
  <Application>Microsoft Office PowerPoint</Application>
  <PresentationFormat>Widescreen</PresentationFormat>
  <Paragraphs>123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Debbie Hepplewhite Print Font</vt:lpstr>
      <vt:lpstr>Office Theme</vt:lpstr>
      <vt:lpstr>Year 1 Maths Home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taylor</dc:creator>
  <cp:lastModifiedBy>david taylor</cp:lastModifiedBy>
  <cp:revision>74</cp:revision>
  <dcterms:created xsi:type="dcterms:W3CDTF">2020-09-20T13:13:53Z</dcterms:created>
  <dcterms:modified xsi:type="dcterms:W3CDTF">2021-11-18T15:39:40Z</dcterms:modified>
</cp:coreProperties>
</file>