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358" r:id="rId4"/>
    <p:sldId id="271" r:id="rId5"/>
    <p:sldId id="284" r:id="rId6"/>
    <p:sldId id="291" r:id="rId7"/>
    <p:sldId id="425" r:id="rId8"/>
    <p:sldId id="426" r:id="rId9"/>
    <p:sldId id="388" r:id="rId10"/>
    <p:sldId id="334" r:id="rId11"/>
    <p:sldId id="335" r:id="rId12"/>
    <p:sldId id="427" r:id="rId13"/>
    <p:sldId id="337" r:id="rId14"/>
    <p:sldId id="356" r:id="rId15"/>
    <p:sldId id="317" r:id="rId16"/>
    <p:sldId id="330" r:id="rId17"/>
    <p:sldId id="428" r:id="rId18"/>
    <p:sldId id="429" r:id="rId19"/>
    <p:sldId id="399" r:id="rId20"/>
    <p:sldId id="365" r:id="rId21"/>
    <p:sldId id="418" r:id="rId22"/>
    <p:sldId id="431" r:id="rId23"/>
    <p:sldId id="430" r:id="rId24"/>
    <p:sldId id="432" r:id="rId25"/>
    <p:sldId id="433" r:id="rId26"/>
    <p:sldId id="434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BA299D-8A37-4D13-8F33-11DCC101149C}" v="60" dt="2021-02-08T16:29:04.229"/>
    <p1510:client id="{F95C7F81-EB5C-4CBF-A0F0-2BF6E4296B18}" v="99" dt="2021-02-08T15:44:36.2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81" autoAdjust="0"/>
    <p:restoredTop sz="94660"/>
  </p:normalViewPr>
  <p:slideViewPr>
    <p:cSldViewPr snapToGrid="0">
      <p:cViewPr varScale="1">
        <p:scale>
          <a:sx n="86" d="100"/>
          <a:sy n="86" d="100"/>
        </p:scale>
        <p:origin x="576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28BA299D-8A37-4D13-8F33-11DCC101149C}"/>
    <pc:docChg chg="modSld">
      <pc:chgData name="" userId="" providerId="" clId="Web-{28BA299D-8A37-4D13-8F33-11DCC101149C}" dt="2021-02-08T16:29:04.229" v="50" actId="1076"/>
      <pc:docMkLst>
        <pc:docMk/>
      </pc:docMkLst>
      <pc:sldChg chg="addSp modSp">
        <pc:chgData name="" userId="" providerId="" clId="Web-{28BA299D-8A37-4D13-8F33-11DCC101149C}" dt="2021-02-08T16:13:32.594" v="5" actId="14100"/>
        <pc:sldMkLst>
          <pc:docMk/>
          <pc:sldMk cId="156058156" sldId="345"/>
        </pc:sldMkLst>
        <pc:picChg chg="add mod">
          <ac:chgData name="" userId="" providerId="" clId="Web-{28BA299D-8A37-4D13-8F33-11DCC101149C}" dt="2021-02-08T16:12:42.406" v="2" actId="14100"/>
          <ac:picMkLst>
            <pc:docMk/>
            <pc:sldMk cId="156058156" sldId="345"/>
            <ac:picMk id="3" creationId="{E82475EC-BD3A-4D90-B782-FAD252CC70D7}"/>
          </ac:picMkLst>
        </pc:picChg>
        <pc:picChg chg="add mod">
          <ac:chgData name="" userId="" providerId="" clId="Web-{28BA299D-8A37-4D13-8F33-11DCC101149C}" dt="2021-02-08T16:13:32.594" v="5" actId="14100"/>
          <ac:picMkLst>
            <pc:docMk/>
            <pc:sldMk cId="156058156" sldId="345"/>
            <ac:picMk id="4" creationId="{C28B92DF-47FA-477A-9700-C562A9134CEB}"/>
          </ac:picMkLst>
        </pc:picChg>
      </pc:sldChg>
      <pc:sldChg chg="addSp modSp">
        <pc:chgData name="" userId="" providerId="" clId="Web-{28BA299D-8A37-4D13-8F33-11DCC101149C}" dt="2021-02-08T16:27:01.210" v="37" actId="1076"/>
        <pc:sldMkLst>
          <pc:docMk/>
          <pc:sldMk cId="2711794201" sldId="366"/>
        </pc:sldMkLst>
        <pc:picChg chg="add mod">
          <ac:chgData name="" userId="" providerId="" clId="Web-{28BA299D-8A37-4D13-8F33-11DCC101149C}" dt="2021-02-08T16:25:46.333" v="24" actId="14100"/>
          <ac:picMkLst>
            <pc:docMk/>
            <pc:sldMk cId="2711794201" sldId="366"/>
            <ac:picMk id="2" creationId="{7B1D8061-E0E2-4BA3-8EE1-E1A1E09F23C3}"/>
          </ac:picMkLst>
        </pc:picChg>
        <pc:picChg chg="add mod">
          <ac:chgData name="" userId="" providerId="" clId="Web-{28BA299D-8A37-4D13-8F33-11DCC101149C}" dt="2021-02-08T16:26:31.037" v="32" actId="1076"/>
          <ac:picMkLst>
            <pc:docMk/>
            <pc:sldMk cId="2711794201" sldId="366"/>
            <ac:picMk id="3" creationId="{D43677DF-AF16-4273-85BF-D0C603BA083D}"/>
          </ac:picMkLst>
        </pc:picChg>
        <pc:picChg chg="add mod">
          <ac:chgData name="" userId="" providerId="" clId="Web-{28BA299D-8A37-4D13-8F33-11DCC101149C}" dt="2021-02-08T16:26:25.990" v="30" actId="1076"/>
          <ac:picMkLst>
            <pc:docMk/>
            <pc:sldMk cId="2711794201" sldId="366"/>
            <ac:picMk id="4" creationId="{F8221504-62D3-4499-BBCB-3BDA8599FA21}"/>
          </ac:picMkLst>
        </pc:picChg>
        <pc:picChg chg="add mod">
          <ac:chgData name="" userId="" providerId="" clId="Web-{28BA299D-8A37-4D13-8F33-11DCC101149C}" dt="2021-02-08T16:27:01.210" v="37" actId="1076"/>
          <ac:picMkLst>
            <pc:docMk/>
            <pc:sldMk cId="2711794201" sldId="366"/>
            <ac:picMk id="5" creationId="{721E6E03-AB64-4F6E-84E5-32316E674277}"/>
          </ac:picMkLst>
        </pc:picChg>
      </pc:sldChg>
      <pc:sldChg chg="addSp modSp">
        <pc:chgData name="" userId="" providerId="" clId="Web-{28BA299D-8A37-4D13-8F33-11DCC101149C}" dt="2021-02-08T16:18:17.102" v="14" actId="14100"/>
        <pc:sldMkLst>
          <pc:docMk/>
          <pc:sldMk cId="3956407583" sldId="380"/>
        </pc:sldMkLst>
        <pc:picChg chg="add mod">
          <ac:chgData name="" userId="" providerId="" clId="Web-{28BA299D-8A37-4D13-8F33-11DCC101149C}" dt="2021-02-08T16:17:40.914" v="11" actId="1076"/>
          <ac:picMkLst>
            <pc:docMk/>
            <pc:sldMk cId="3956407583" sldId="380"/>
            <ac:picMk id="3" creationId="{97FFE282-1506-4AC9-B632-7728FE4903E4}"/>
          </ac:picMkLst>
        </pc:picChg>
        <pc:picChg chg="add mod">
          <ac:chgData name="" userId="" providerId="" clId="Web-{28BA299D-8A37-4D13-8F33-11DCC101149C}" dt="2021-02-08T16:18:17.102" v="14" actId="14100"/>
          <ac:picMkLst>
            <pc:docMk/>
            <pc:sldMk cId="3956407583" sldId="380"/>
            <ac:picMk id="4" creationId="{18376017-BE36-4146-B98F-AD6A0B1D95AF}"/>
          </ac:picMkLst>
        </pc:picChg>
      </pc:sldChg>
      <pc:sldChg chg="addSp delSp modSp">
        <pc:chgData name="" userId="" providerId="" clId="Web-{28BA299D-8A37-4D13-8F33-11DCC101149C}" dt="2021-02-08T16:29:04.229" v="50" actId="1076"/>
        <pc:sldMkLst>
          <pc:docMk/>
          <pc:sldMk cId="2965378192" sldId="383"/>
        </pc:sldMkLst>
        <pc:picChg chg="add del mod">
          <ac:chgData name="" userId="" providerId="" clId="Web-{28BA299D-8A37-4D13-8F33-11DCC101149C}" dt="2021-02-08T16:27:25.539" v="38"/>
          <ac:picMkLst>
            <pc:docMk/>
            <pc:sldMk cId="2965378192" sldId="383"/>
            <ac:picMk id="2" creationId="{F6FFD72F-EFA5-48A9-B76E-4EBBC1CE205D}"/>
          </ac:picMkLst>
        </pc:picChg>
        <pc:picChg chg="add del mod">
          <ac:chgData name="" userId="" providerId="" clId="Web-{28BA299D-8A37-4D13-8F33-11DCC101149C}" dt="2021-02-08T16:27:27.633" v="39"/>
          <ac:picMkLst>
            <pc:docMk/>
            <pc:sldMk cId="2965378192" sldId="383"/>
            <ac:picMk id="3" creationId="{43C9D10C-C284-4297-8CBD-0CEAFD0F5A22}"/>
          </ac:picMkLst>
        </pc:picChg>
        <pc:picChg chg="add mod">
          <ac:chgData name="" userId="" providerId="" clId="Web-{28BA299D-8A37-4D13-8F33-11DCC101149C}" dt="2021-02-08T16:28:58.557" v="48" actId="14100"/>
          <ac:picMkLst>
            <pc:docMk/>
            <pc:sldMk cId="2965378192" sldId="383"/>
            <ac:picMk id="4" creationId="{80C6A568-DF5D-4FD7-932C-57CA38CD1868}"/>
          </ac:picMkLst>
        </pc:picChg>
        <pc:picChg chg="add mod">
          <ac:chgData name="" userId="" providerId="" clId="Web-{28BA299D-8A37-4D13-8F33-11DCC101149C}" dt="2021-02-08T16:29:04.229" v="50" actId="1076"/>
          <ac:picMkLst>
            <pc:docMk/>
            <pc:sldMk cId="2965378192" sldId="383"/>
            <ac:picMk id="6" creationId="{158F41C0-AFF4-410E-95F7-E8B1F507AD46}"/>
          </ac:picMkLst>
        </pc:picChg>
      </pc:sldChg>
    </pc:docChg>
  </pc:docChgLst>
  <pc:docChgLst>
    <pc:chgData clId="Web-{F95C7F81-EB5C-4CBF-A0F0-2BF6E4296B18}"/>
    <pc:docChg chg="modSld">
      <pc:chgData name="" userId="" providerId="" clId="Web-{F95C7F81-EB5C-4CBF-A0F0-2BF6E4296B18}" dt="2021-02-08T15:44:36.289" v="92" actId="14100"/>
      <pc:docMkLst>
        <pc:docMk/>
      </pc:docMkLst>
      <pc:sldChg chg="addSp delSp modSp">
        <pc:chgData name="" userId="" providerId="" clId="Web-{F95C7F81-EB5C-4CBF-A0F0-2BF6E4296B18}" dt="2021-02-08T15:44:36.289" v="92" actId="14100"/>
        <pc:sldMkLst>
          <pc:docMk/>
          <pc:sldMk cId="740872265" sldId="330"/>
        </pc:sldMkLst>
        <pc:spChg chg="mod">
          <ac:chgData name="" userId="" providerId="" clId="Web-{F95C7F81-EB5C-4CBF-A0F0-2BF6E4296B18}" dt="2021-02-08T15:36:38.670" v="22" actId="1076"/>
          <ac:spMkLst>
            <pc:docMk/>
            <pc:sldMk cId="740872265" sldId="330"/>
            <ac:spMk id="5" creationId="{00000000-0000-0000-0000-000000000000}"/>
          </ac:spMkLst>
        </pc:spChg>
        <pc:spChg chg="mod">
          <ac:chgData name="" userId="" providerId="" clId="Web-{F95C7F81-EB5C-4CBF-A0F0-2BF6E4296B18}" dt="2021-02-08T15:43:21.725" v="79" actId="1076"/>
          <ac:spMkLst>
            <pc:docMk/>
            <pc:sldMk cId="740872265" sldId="330"/>
            <ac:spMk id="6" creationId="{00000000-0000-0000-0000-000000000000}"/>
          </ac:spMkLst>
        </pc:spChg>
        <pc:spChg chg="mod">
          <ac:chgData name="" userId="" providerId="" clId="Web-{F95C7F81-EB5C-4CBF-A0F0-2BF6E4296B18}" dt="2021-02-08T15:37:27.796" v="28" actId="1076"/>
          <ac:spMkLst>
            <pc:docMk/>
            <pc:sldMk cId="740872265" sldId="330"/>
            <ac:spMk id="7" creationId="{00000000-0000-0000-0000-000000000000}"/>
          </ac:spMkLst>
        </pc:spChg>
        <pc:picChg chg="add mod">
          <ac:chgData name="" userId="" providerId="" clId="Web-{F95C7F81-EB5C-4CBF-A0F0-2BF6E4296B18}" dt="2021-02-08T15:35:44.966" v="15" actId="1076"/>
          <ac:picMkLst>
            <pc:docMk/>
            <pc:sldMk cId="740872265" sldId="330"/>
            <ac:picMk id="2" creationId="{35B2916A-3518-45C4-B717-D5E4525E22CA}"/>
          </ac:picMkLst>
        </pc:picChg>
        <pc:picChg chg="add mod">
          <ac:chgData name="" userId="" providerId="" clId="Web-{F95C7F81-EB5C-4CBF-A0F0-2BF6E4296B18}" dt="2021-02-08T15:36:04.310" v="18" actId="14100"/>
          <ac:picMkLst>
            <pc:docMk/>
            <pc:sldMk cId="740872265" sldId="330"/>
            <ac:picMk id="3" creationId="{646576B5-D766-40B2-8DA0-7C7EAD7A9589}"/>
          </ac:picMkLst>
        </pc:picChg>
        <pc:cxnChg chg="add del mod">
          <ac:chgData name="" userId="" providerId="" clId="Web-{F95C7F81-EB5C-4CBF-A0F0-2BF6E4296B18}" dt="2021-02-08T15:36:31.185" v="21"/>
          <ac:cxnSpMkLst>
            <pc:docMk/>
            <pc:sldMk cId="740872265" sldId="330"/>
            <ac:cxnSpMk id="8" creationId="{9F24DFF6-79DF-4A8A-9016-B06287AB6D6C}"/>
          </ac:cxnSpMkLst>
        </pc:cxnChg>
        <pc:cxnChg chg="add mod">
          <ac:chgData name="" userId="" providerId="" clId="Web-{F95C7F81-EB5C-4CBF-A0F0-2BF6E4296B18}" dt="2021-02-08T15:42:49.631" v="74" actId="14100"/>
          <ac:cxnSpMkLst>
            <pc:docMk/>
            <pc:sldMk cId="740872265" sldId="330"/>
            <ac:cxnSpMk id="9" creationId="{F06B5C8C-34C8-40B9-BEF2-C3E861446D58}"/>
          </ac:cxnSpMkLst>
        </pc:cxnChg>
        <pc:cxnChg chg="add mod">
          <ac:chgData name="" userId="" providerId="" clId="Web-{F95C7F81-EB5C-4CBF-A0F0-2BF6E4296B18}" dt="2021-02-08T15:38:39.079" v="37"/>
          <ac:cxnSpMkLst>
            <pc:docMk/>
            <pc:sldMk cId="740872265" sldId="330"/>
            <ac:cxnSpMk id="10" creationId="{43937E4C-DF62-4399-9681-235448E11E72}"/>
          </ac:cxnSpMkLst>
        </pc:cxnChg>
        <pc:cxnChg chg="add del mod">
          <ac:chgData name="" userId="" providerId="" clId="Web-{F95C7F81-EB5C-4CBF-A0F0-2BF6E4296B18}" dt="2021-02-08T15:42:44.287" v="73"/>
          <ac:cxnSpMkLst>
            <pc:docMk/>
            <pc:sldMk cId="740872265" sldId="330"/>
            <ac:cxnSpMk id="11" creationId="{D5794300-0A1D-436C-9CD8-F706B141FB36}"/>
          </ac:cxnSpMkLst>
        </pc:cxnChg>
        <pc:cxnChg chg="add mod">
          <ac:chgData name="" userId="" providerId="" clId="Web-{F95C7F81-EB5C-4CBF-A0F0-2BF6E4296B18}" dt="2021-02-08T15:39:09.704" v="42" actId="14100"/>
          <ac:cxnSpMkLst>
            <pc:docMk/>
            <pc:sldMk cId="740872265" sldId="330"/>
            <ac:cxnSpMk id="12" creationId="{BCEED2EA-7AB9-445B-A20F-075D90F7640A}"/>
          </ac:cxnSpMkLst>
        </pc:cxnChg>
        <pc:cxnChg chg="add mod">
          <ac:chgData name="" userId="" providerId="" clId="Web-{F95C7F81-EB5C-4CBF-A0F0-2BF6E4296B18}" dt="2021-02-08T15:39:34.877" v="46" actId="1076"/>
          <ac:cxnSpMkLst>
            <pc:docMk/>
            <pc:sldMk cId="740872265" sldId="330"/>
            <ac:cxnSpMk id="14" creationId="{4D5F21A5-5B7B-452A-BC15-5DCDC22EB691}"/>
          </ac:cxnSpMkLst>
        </pc:cxnChg>
        <pc:cxnChg chg="add mod">
          <ac:chgData name="" userId="" providerId="" clId="Web-{F95C7F81-EB5C-4CBF-A0F0-2BF6E4296B18}" dt="2021-02-08T15:40:12.487" v="53" actId="14100"/>
          <ac:cxnSpMkLst>
            <pc:docMk/>
            <pc:sldMk cId="740872265" sldId="330"/>
            <ac:cxnSpMk id="15" creationId="{73E13D0F-C4B8-453B-B9D1-DAE2EE426F5B}"/>
          </ac:cxnSpMkLst>
        </pc:cxnChg>
        <pc:cxnChg chg="add mod">
          <ac:chgData name="" userId="" providerId="" clId="Web-{F95C7F81-EB5C-4CBF-A0F0-2BF6E4296B18}" dt="2021-02-08T15:41:38.457" v="60"/>
          <ac:cxnSpMkLst>
            <pc:docMk/>
            <pc:sldMk cId="740872265" sldId="330"/>
            <ac:cxnSpMk id="16" creationId="{ECE4E825-20BB-4420-8AE8-6DC94BCBBF4D}"/>
          </ac:cxnSpMkLst>
        </pc:cxnChg>
        <pc:cxnChg chg="add mod">
          <ac:chgData name="" userId="" providerId="" clId="Web-{F95C7F81-EB5C-4CBF-A0F0-2BF6E4296B18}" dt="2021-02-08T15:42:04.036" v="67"/>
          <ac:cxnSpMkLst>
            <pc:docMk/>
            <pc:sldMk cId="740872265" sldId="330"/>
            <ac:cxnSpMk id="17" creationId="{52F37616-5FF0-40CE-919C-993EB355290B}"/>
          </ac:cxnSpMkLst>
        </pc:cxnChg>
        <pc:cxnChg chg="add mod">
          <ac:chgData name="" userId="" providerId="" clId="Web-{F95C7F81-EB5C-4CBF-A0F0-2BF6E4296B18}" dt="2021-02-08T15:42:39.537" v="72"/>
          <ac:cxnSpMkLst>
            <pc:docMk/>
            <pc:sldMk cId="740872265" sldId="330"/>
            <ac:cxnSpMk id="18" creationId="{EAB1697D-03F3-4464-9B40-277C825C506A}"/>
          </ac:cxnSpMkLst>
        </pc:cxnChg>
        <pc:cxnChg chg="add mod">
          <ac:chgData name="" userId="" providerId="" clId="Web-{F95C7F81-EB5C-4CBF-A0F0-2BF6E4296B18}" dt="2021-02-08T15:43:25.600" v="80" actId="14100"/>
          <ac:cxnSpMkLst>
            <pc:docMk/>
            <pc:sldMk cId="740872265" sldId="330"/>
            <ac:cxnSpMk id="19" creationId="{92D50508-6368-4B81-9FEE-3BE3B4FE3165}"/>
          </ac:cxnSpMkLst>
        </pc:cxnChg>
        <pc:cxnChg chg="add mod">
          <ac:chgData name="" userId="" providerId="" clId="Web-{F95C7F81-EB5C-4CBF-A0F0-2BF6E4296B18}" dt="2021-02-08T15:43:47.194" v="84" actId="14100"/>
          <ac:cxnSpMkLst>
            <pc:docMk/>
            <pc:sldMk cId="740872265" sldId="330"/>
            <ac:cxnSpMk id="20" creationId="{49D871D7-297F-4218-868E-AAC00D59C36E}"/>
          </ac:cxnSpMkLst>
        </pc:cxnChg>
        <pc:cxnChg chg="add mod">
          <ac:chgData name="" userId="" providerId="" clId="Web-{F95C7F81-EB5C-4CBF-A0F0-2BF6E4296B18}" dt="2021-02-08T15:44:11.507" v="88"/>
          <ac:cxnSpMkLst>
            <pc:docMk/>
            <pc:sldMk cId="740872265" sldId="330"/>
            <ac:cxnSpMk id="21" creationId="{EB3B7990-DFD8-4DA4-88D3-D2F1D0885DCD}"/>
          </ac:cxnSpMkLst>
        </pc:cxnChg>
        <pc:cxnChg chg="add mod">
          <ac:chgData name="" userId="" providerId="" clId="Web-{F95C7F81-EB5C-4CBF-A0F0-2BF6E4296B18}" dt="2021-02-08T15:44:36.289" v="92" actId="14100"/>
          <ac:cxnSpMkLst>
            <pc:docMk/>
            <pc:sldMk cId="740872265" sldId="330"/>
            <ac:cxnSpMk id="22" creationId="{7551D1F4-99A0-44E6-AAEB-AD4444BC5388}"/>
          </ac:cxnSpMkLst>
        </pc:cxnChg>
      </pc:sldChg>
      <pc:sldChg chg="addSp modSp">
        <pc:chgData name="" userId="" providerId="" clId="Web-{F95C7F81-EB5C-4CBF-A0F0-2BF6E4296B18}" dt="2021-02-08T15:34:28.573" v="11" actId="1076"/>
        <pc:sldMkLst>
          <pc:docMk/>
          <pc:sldMk cId="834682194" sldId="395"/>
        </pc:sldMkLst>
        <pc:spChg chg="mod">
          <ac:chgData name="" userId="" providerId="" clId="Web-{F95C7F81-EB5C-4CBF-A0F0-2BF6E4296B18}" dt="2021-02-08T15:33:30.228" v="1" actId="20577"/>
          <ac:spMkLst>
            <pc:docMk/>
            <pc:sldMk cId="834682194" sldId="395"/>
            <ac:spMk id="7" creationId="{00000000-0000-0000-0000-000000000000}"/>
          </ac:spMkLst>
        </pc:spChg>
        <pc:picChg chg="add mod">
          <ac:chgData name="" userId="" providerId="" clId="Web-{F95C7F81-EB5C-4CBF-A0F0-2BF6E4296B18}" dt="2021-02-08T15:34:22.589" v="9" actId="14100"/>
          <ac:picMkLst>
            <pc:docMk/>
            <pc:sldMk cId="834682194" sldId="395"/>
            <ac:picMk id="2" creationId="{19E71E92-D47A-49F9-8C8C-04C6F29FB880}"/>
          </ac:picMkLst>
        </pc:picChg>
        <pc:picChg chg="add mod">
          <ac:chgData name="" userId="" providerId="" clId="Web-{F95C7F81-EB5C-4CBF-A0F0-2BF6E4296B18}" dt="2021-02-08T15:34:28.573" v="11" actId="1076"/>
          <ac:picMkLst>
            <pc:docMk/>
            <pc:sldMk cId="834682194" sldId="395"/>
            <ac:picMk id="4" creationId="{CCFDE6A4-252D-4EF9-B7E8-418EFA29B3E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C87E-098F-49D6-A602-F1830A14D490}" type="datetimeFigureOut">
              <a:rPr lang="en-GB" smtClean="0"/>
              <a:t>10/09/2021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6A90-63EB-48E3-BE19-82809635B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1629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C87E-098F-49D6-A602-F1830A14D490}" type="datetimeFigureOut">
              <a:rPr lang="en-GB" smtClean="0"/>
              <a:t>10/09/2021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6A90-63EB-48E3-BE19-82809635B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7879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C87E-098F-49D6-A602-F1830A14D490}" type="datetimeFigureOut">
              <a:rPr lang="en-GB" smtClean="0"/>
              <a:t>10/09/2021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6A90-63EB-48E3-BE19-82809635B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623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C87E-098F-49D6-A602-F1830A14D490}" type="datetimeFigureOut">
              <a:rPr lang="en-GB" smtClean="0"/>
              <a:t>10/09/2021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6A90-63EB-48E3-BE19-82809635B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3413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C87E-098F-49D6-A602-F1830A14D490}" type="datetimeFigureOut">
              <a:rPr lang="en-GB" smtClean="0"/>
              <a:t>10/09/2021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6A90-63EB-48E3-BE19-82809635B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1981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C87E-098F-49D6-A602-F1830A14D490}" type="datetimeFigureOut">
              <a:rPr lang="en-GB" smtClean="0"/>
              <a:t>10/09/2021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6A90-63EB-48E3-BE19-82809635B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5508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C87E-098F-49D6-A602-F1830A14D490}" type="datetimeFigureOut">
              <a:rPr lang="en-GB" smtClean="0"/>
              <a:t>10/09/2021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6A90-63EB-48E3-BE19-82809635B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0804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C87E-098F-49D6-A602-F1830A14D490}" type="datetimeFigureOut">
              <a:rPr lang="en-GB" smtClean="0"/>
              <a:t>10/09/2021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6A90-63EB-48E3-BE19-82809635B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0270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C87E-098F-49D6-A602-F1830A14D490}" type="datetimeFigureOut">
              <a:rPr lang="en-GB" smtClean="0"/>
              <a:t>10/09/2021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6A90-63EB-48E3-BE19-82809635B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7378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C87E-098F-49D6-A602-F1830A14D490}" type="datetimeFigureOut">
              <a:rPr lang="en-GB" smtClean="0"/>
              <a:t>10/09/2021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6A90-63EB-48E3-BE19-82809635B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3634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C87E-098F-49D6-A602-F1830A14D490}" type="datetimeFigureOut">
              <a:rPr lang="en-GB" smtClean="0"/>
              <a:t>10/09/2021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6A90-63EB-48E3-BE19-82809635B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7055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CEC87E-098F-49D6-A602-F1830A14D490}" type="datetimeFigureOut">
              <a:rPr lang="en-GB" smtClean="0"/>
              <a:t>10/09/2021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F46A90-63EB-48E3-BE19-82809635B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3927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youtube.com/watch?v=c3g2gqt2TpA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o9D5lfqZF3o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sz="8800" dirty="0">
                <a:latin typeface="Comic Sans MS" pitchFamily="66" charset="0"/>
              </a:rPr>
              <a:t>English Home Learning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4000" dirty="0">
                <a:latin typeface="Comic Sans MS" pitchFamily="66" charset="0"/>
              </a:rPr>
              <a:t>Week Beginning 13.9.21</a:t>
            </a:r>
          </a:p>
        </p:txBody>
      </p:sp>
    </p:spTree>
    <p:extLst>
      <p:ext uri="{BB962C8B-B14F-4D97-AF65-F5344CB8AC3E}">
        <p14:creationId xmlns:p14="http://schemas.microsoft.com/office/powerpoint/2010/main" val="23809476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40187"/>
            <a:ext cx="10515600" cy="925905"/>
          </a:xfrm>
        </p:spPr>
        <p:txBody>
          <a:bodyPr>
            <a:noAutofit/>
          </a:bodyPr>
          <a:lstStyle/>
          <a:p>
            <a:r>
              <a:rPr lang="en-GB" sz="6600" dirty="0">
                <a:latin typeface="Comic Sans MS" pitchFamily="66" charset="0"/>
              </a:rPr>
              <a:t>Day 2 -  </a:t>
            </a:r>
            <a:r>
              <a:rPr lang="en-GB" sz="6000" dirty="0">
                <a:latin typeface="Comic Sans MS" pitchFamily="66" charset="0"/>
              </a:rPr>
              <a:t>Handwriting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23210" y="1677185"/>
            <a:ext cx="11044940" cy="3930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300" dirty="0">
                <a:latin typeface="Comic Sans MS" pitchFamily="66" charset="0"/>
              </a:rPr>
              <a:t>Today you will be practising your letter formation of the following letters: </a:t>
            </a:r>
            <a:r>
              <a:rPr lang="en-GB" sz="4300" dirty="0">
                <a:solidFill>
                  <a:srgbClr val="FF0000"/>
                </a:solidFill>
                <a:latin typeface="Comic Sans MS" pitchFamily="66" charset="0"/>
              </a:rPr>
              <a:t>c and o</a:t>
            </a:r>
          </a:p>
          <a:p>
            <a:pPr marL="0" indent="0">
              <a:buNone/>
            </a:pPr>
            <a:endParaRPr lang="en-GB" sz="4300" dirty="0">
              <a:latin typeface="Comic Sans MS" pitchFamily="66" charset="0"/>
            </a:endParaRPr>
          </a:p>
          <a:p>
            <a:pPr marL="0" indent="0">
              <a:buNone/>
            </a:pPr>
            <a:endParaRPr lang="en-GB" sz="4300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GB" sz="4300" dirty="0">
                <a:latin typeface="Comic Sans MS" pitchFamily="66" charset="0"/>
              </a:rPr>
              <a:t>Let’s look at how we form these letters…</a:t>
            </a:r>
          </a:p>
          <a:p>
            <a:pPr marL="0" indent="0">
              <a:buNone/>
            </a:pPr>
            <a:endParaRPr lang="en-GB" sz="4300" dirty="0">
              <a:latin typeface="Sassoon Penpals" pitchFamily="50" charset="0"/>
            </a:endParaRPr>
          </a:p>
          <a:p>
            <a:pPr marL="0" indent="0">
              <a:buNone/>
            </a:pPr>
            <a:endParaRPr lang="en-GB" sz="4300" dirty="0">
              <a:latin typeface="Sassoon Penpals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6234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40187"/>
            <a:ext cx="10515600" cy="925905"/>
          </a:xfrm>
        </p:spPr>
        <p:txBody>
          <a:bodyPr>
            <a:noAutofit/>
          </a:bodyPr>
          <a:lstStyle/>
          <a:p>
            <a:r>
              <a:rPr lang="en-GB" sz="6600" dirty="0">
                <a:latin typeface="Comic Sans MS" pitchFamily="66" charset="0"/>
              </a:rPr>
              <a:t>Day 2 -  </a:t>
            </a:r>
            <a:r>
              <a:rPr lang="en-GB" sz="6000" dirty="0">
                <a:latin typeface="Comic Sans MS" pitchFamily="66" charset="0"/>
              </a:rPr>
              <a:t>Handwriting 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23210" y="1677185"/>
            <a:ext cx="5652541" cy="393015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sz="4300" dirty="0">
                <a:latin typeface="Comic Sans MS" pitchFamily="66" charset="0"/>
              </a:rPr>
              <a:t>Look carefully at where you will start and which way the arrows point as this shows you how to form this letter:</a:t>
            </a:r>
          </a:p>
          <a:p>
            <a:pPr marL="0" indent="0">
              <a:buNone/>
            </a:pPr>
            <a:endParaRPr lang="en-GB" sz="4300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GB" sz="4300" dirty="0">
                <a:latin typeface="Comic Sans MS" pitchFamily="66" charset="0"/>
              </a:rPr>
              <a:t>Practise forming the letter c in the air with your finger.</a:t>
            </a:r>
          </a:p>
          <a:p>
            <a:pPr marL="0" indent="0">
              <a:buNone/>
            </a:pPr>
            <a:endParaRPr lang="en-GB" sz="4300" dirty="0">
              <a:latin typeface="Sassoon Penpals" pitchFamily="50" charset="0"/>
            </a:endParaRPr>
          </a:p>
          <a:p>
            <a:pPr marL="0" indent="0">
              <a:buNone/>
            </a:pPr>
            <a:endParaRPr lang="en-GB" sz="4300" dirty="0">
              <a:latin typeface="Sassoon Penpals" pitchFamily="50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EDC4DB-B2EA-43CF-A35F-E705E3AA8B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8013" y="1677185"/>
            <a:ext cx="3990563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94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40187"/>
            <a:ext cx="10515600" cy="925905"/>
          </a:xfrm>
        </p:spPr>
        <p:txBody>
          <a:bodyPr>
            <a:noAutofit/>
          </a:bodyPr>
          <a:lstStyle/>
          <a:p>
            <a:r>
              <a:rPr lang="en-GB" sz="6600" dirty="0">
                <a:latin typeface="Comic Sans MS" pitchFamily="66" charset="0"/>
              </a:rPr>
              <a:t>Day 2 -  </a:t>
            </a:r>
            <a:r>
              <a:rPr lang="en-GB" sz="6000" dirty="0">
                <a:latin typeface="Comic Sans MS" pitchFamily="66" charset="0"/>
              </a:rPr>
              <a:t>Handwriting 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23210" y="1677185"/>
            <a:ext cx="5652541" cy="393015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sz="4300" dirty="0">
                <a:latin typeface="Comic Sans MS" pitchFamily="66" charset="0"/>
              </a:rPr>
              <a:t>Look carefully at where you will start and which way the arrows point as this shows you how to form this letter:</a:t>
            </a:r>
          </a:p>
          <a:p>
            <a:pPr marL="0" indent="0">
              <a:buNone/>
            </a:pPr>
            <a:endParaRPr lang="en-GB" sz="4300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GB" sz="4300" dirty="0">
                <a:latin typeface="Comic Sans MS" pitchFamily="66" charset="0"/>
              </a:rPr>
              <a:t>Practise forming the letter o in the air with your finger.</a:t>
            </a:r>
          </a:p>
          <a:p>
            <a:pPr marL="0" indent="0">
              <a:buNone/>
            </a:pPr>
            <a:endParaRPr lang="en-GB" sz="4300" dirty="0">
              <a:latin typeface="Sassoon Penpals" pitchFamily="50" charset="0"/>
            </a:endParaRPr>
          </a:p>
          <a:p>
            <a:pPr marL="0" indent="0">
              <a:buNone/>
            </a:pPr>
            <a:endParaRPr lang="en-GB" sz="4300" dirty="0">
              <a:latin typeface="Sassoon Penpals" pitchFamily="50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F69AEA-C226-4959-8211-498EE505AE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7975" y="1609725"/>
            <a:ext cx="4568578" cy="483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1438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40187"/>
            <a:ext cx="10515600" cy="925905"/>
          </a:xfrm>
        </p:spPr>
        <p:txBody>
          <a:bodyPr>
            <a:noAutofit/>
          </a:bodyPr>
          <a:lstStyle/>
          <a:p>
            <a:r>
              <a:rPr lang="en-GB" sz="6600" dirty="0">
                <a:latin typeface="Comic Sans MS" pitchFamily="66" charset="0"/>
              </a:rPr>
              <a:t>Day 2</a:t>
            </a:r>
            <a:endParaRPr lang="en-GB" sz="6000" dirty="0">
              <a:latin typeface="Comic Sans MS" pitchFamily="66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58753" y="1677184"/>
            <a:ext cx="5652541" cy="472361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sz="4300" dirty="0">
                <a:latin typeface="Comic Sans MS" pitchFamily="66" charset="0"/>
              </a:rPr>
              <a:t>Can you now practise writing the letters in your home learning book…</a:t>
            </a:r>
          </a:p>
          <a:p>
            <a:pPr marL="0" indent="0">
              <a:buNone/>
            </a:pPr>
            <a:endParaRPr lang="en-GB" sz="4300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GB" sz="4300" dirty="0">
                <a:latin typeface="Comic Sans MS" pitchFamily="66" charset="0"/>
              </a:rPr>
              <a:t>Once you have done 2 lines of the letters, can you write the some words with these letters in. Think really carefully about how you form each letter.</a:t>
            </a:r>
          </a:p>
          <a:p>
            <a:pPr marL="0" indent="0">
              <a:buNone/>
            </a:pPr>
            <a:endParaRPr lang="en-GB" sz="4300" dirty="0">
              <a:latin typeface="Sassoon Penpals" pitchFamily="50" charset="0"/>
            </a:endParaRPr>
          </a:p>
          <a:p>
            <a:pPr marL="0" indent="0">
              <a:buNone/>
            </a:pPr>
            <a:endParaRPr lang="en-GB" sz="4300" dirty="0">
              <a:latin typeface="Sassoon Penpals" pitchFamily="50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CFDD24-6408-4CD3-B878-A8FB4E71DC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1294" y="809625"/>
            <a:ext cx="5868726" cy="523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4254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40187"/>
            <a:ext cx="10515600" cy="925905"/>
          </a:xfrm>
        </p:spPr>
        <p:txBody>
          <a:bodyPr>
            <a:noAutofit/>
          </a:bodyPr>
          <a:lstStyle/>
          <a:p>
            <a:r>
              <a:rPr lang="en-GB" sz="6600" dirty="0">
                <a:latin typeface="Comic Sans MS" pitchFamily="66" charset="0"/>
              </a:rPr>
              <a:t>Day 3 </a:t>
            </a:r>
            <a:endParaRPr lang="en-GB" sz="6000" dirty="0">
              <a:latin typeface="Comic Sans MS" pitchFamily="66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23210" y="1362390"/>
            <a:ext cx="10831286" cy="469363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3600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GB" sz="3600" dirty="0">
                <a:latin typeface="Comic Sans MS" pitchFamily="66" charset="0"/>
              </a:rPr>
              <a:t>Today you will be doing some Grammar work all about adjectives.</a:t>
            </a:r>
          </a:p>
          <a:p>
            <a:pPr marL="0" indent="0">
              <a:buNone/>
            </a:pPr>
            <a:endParaRPr lang="en-GB" sz="3600" dirty="0">
              <a:latin typeface="Comic Sans MS" pitchFamily="66" charset="0"/>
            </a:endParaRPr>
          </a:p>
          <a:p>
            <a:pPr marL="0" indent="0">
              <a:buNone/>
            </a:pPr>
            <a:endParaRPr lang="en-GB" sz="4000" dirty="0">
              <a:latin typeface="Comic Sans MS" pitchFamily="66" charset="0"/>
            </a:endParaRPr>
          </a:p>
          <a:p>
            <a:pPr marL="0" indent="0">
              <a:buNone/>
            </a:pPr>
            <a:endParaRPr lang="en-GB" sz="4000" dirty="0">
              <a:latin typeface="Comic Sans MS" pitchFamily="66" charset="0"/>
            </a:endParaRPr>
          </a:p>
          <a:p>
            <a:pPr marL="0" indent="0">
              <a:buNone/>
            </a:pPr>
            <a:endParaRPr lang="en-GB" sz="4000" dirty="0">
              <a:latin typeface="Comic Sans MS" pitchFamily="66" charset="0"/>
            </a:endParaRPr>
          </a:p>
          <a:p>
            <a:pPr marL="0" indent="0">
              <a:buNone/>
            </a:pPr>
            <a:endParaRPr lang="en-GB" sz="4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8365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051" y="2624564"/>
            <a:ext cx="10515600" cy="2114964"/>
          </a:xfrm>
        </p:spPr>
        <p:txBody>
          <a:bodyPr>
            <a:noAutofit/>
          </a:bodyPr>
          <a:lstStyle/>
          <a:p>
            <a:br>
              <a:rPr lang="en-GB" sz="3200" dirty="0">
                <a:latin typeface="Comic Sans MS" pitchFamily="66" charset="0"/>
              </a:rPr>
            </a:br>
            <a:br>
              <a:rPr lang="en-GB" sz="3200" dirty="0">
                <a:latin typeface="Comic Sans MS" pitchFamily="66" charset="0"/>
              </a:rPr>
            </a:br>
            <a:br>
              <a:rPr lang="en-GB" sz="4800" dirty="0">
                <a:latin typeface="Sassoon Penpals" pitchFamily="50" charset="0"/>
              </a:rPr>
            </a:br>
            <a:endParaRPr lang="en-GB" sz="3200" dirty="0">
              <a:latin typeface="Sassoon Penpals" pitchFamily="50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A97F3F-626C-4E2D-9061-38F3CE69B3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625" y="395287"/>
            <a:ext cx="10572750" cy="606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8321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B90DF4-16D0-4614-8FEC-75A435B80C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0321" y="0"/>
            <a:ext cx="82713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8722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77D5576-8B39-4D63-9ED9-315CD36FB8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2027" y="444500"/>
            <a:ext cx="10343792" cy="5613400"/>
          </a:xfr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676D4129-3F01-43AA-A4AB-09A29B3DC146}"/>
              </a:ext>
            </a:extLst>
          </p:cNvPr>
          <p:cNvSpPr/>
          <p:nvPr/>
        </p:nvSpPr>
        <p:spPr>
          <a:xfrm>
            <a:off x="8048625" y="3286125"/>
            <a:ext cx="1543050" cy="9334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6055750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1F2F5CD-7DDD-4292-ADDE-C763D70233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4977" y="81051"/>
            <a:ext cx="5383500" cy="6695897"/>
          </a:xfrm>
        </p:spPr>
      </p:pic>
    </p:spTree>
    <p:extLst>
      <p:ext uri="{BB962C8B-B14F-4D97-AF65-F5344CB8AC3E}">
        <p14:creationId xmlns:p14="http://schemas.microsoft.com/office/powerpoint/2010/main" val="23829693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23210" y="1677185"/>
            <a:ext cx="10831286" cy="3930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300" dirty="0">
                <a:latin typeface="Comic Sans MS" pitchFamily="66" charset="0"/>
              </a:rPr>
              <a:t>Now can you write a sentence to describe each picture?</a:t>
            </a:r>
          </a:p>
          <a:p>
            <a:pPr marL="0" indent="0">
              <a:buNone/>
            </a:pPr>
            <a:endParaRPr lang="en-GB" sz="4300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GB" sz="4300" dirty="0">
                <a:latin typeface="Comic Sans MS" pitchFamily="66" charset="0"/>
              </a:rPr>
              <a:t>e.g. The sheep is white.</a:t>
            </a:r>
          </a:p>
          <a:p>
            <a:pPr marL="0" indent="0">
              <a:buNone/>
            </a:pPr>
            <a:endParaRPr lang="en-GB" sz="4300" dirty="0">
              <a:latin typeface="Sassoon Penpals" pitchFamily="50" charset="0"/>
            </a:endParaRPr>
          </a:p>
          <a:p>
            <a:pPr marL="0" indent="0">
              <a:buNone/>
            </a:pPr>
            <a:endParaRPr lang="en-GB" sz="4300" dirty="0">
              <a:latin typeface="Sassoon Penpals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647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9182"/>
            <a:ext cx="10515600" cy="1325563"/>
          </a:xfrm>
        </p:spPr>
        <p:txBody>
          <a:bodyPr>
            <a:normAutofit/>
          </a:bodyPr>
          <a:lstStyle/>
          <a:p>
            <a:r>
              <a:rPr lang="en-GB" sz="6600" dirty="0">
                <a:latin typeface="Comic Sans MS" pitchFamily="66" charset="0"/>
              </a:rPr>
              <a:t>This week…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11967"/>
            <a:ext cx="10515600" cy="4554117"/>
          </a:xfrm>
        </p:spPr>
        <p:txBody>
          <a:bodyPr>
            <a:noAutofit/>
          </a:bodyPr>
          <a:lstStyle/>
          <a:p>
            <a:r>
              <a:rPr lang="en-GB" sz="3200" dirty="0">
                <a:latin typeface="Comic Sans MS" pitchFamily="66" charset="0"/>
              </a:rPr>
              <a:t>Day 1 – Grammar – Capital letters</a:t>
            </a:r>
          </a:p>
          <a:p>
            <a:r>
              <a:rPr lang="en-GB" sz="3200" dirty="0">
                <a:latin typeface="Comic Sans MS" pitchFamily="66" charset="0"/>
              </a:rPr>
              <a:t>Day 2 – Handwriting </a:t>
            </a:r>
          </a:p>
          <a:p>
            <a:r>
              <a:rPr lang="en-GB" sz="3200" dirty="0">
                <a:latin typeface="Comic Sans MS" pitchFamily="66" charset="0"/>
              </a:rPr>
              <a:t>Day 3 – Grammar- Adjectives</a:t>
            </a:r>
          </a:p>
          <a:p>
            <a:r>
              <a:rPr lang="en-GB" sz="3200" dirty="0">
                <a:latin typeface="Comic Sans MS" pitchFamily="66" charset="0"/>
              </a:rPr>
              <a:t>Day 4 – Drawing and labelling characters</a:t>
            </a:r>
          </a:p>
          <a:p>
            <a:r>
              <a:rPr lang="en-GB" sz="3200" dirty="0">
                <a:latin typeface="Comic Sans MS" pitchFamily="66" charset="0"/>
              </a:rPr>
              <a:t>Day 5 – Writing sentences about character from </a:t>
            </a:r>
            <a:r>
              <a:rPr lang="en-GB" sz="3200" dirty="0" err="1">
                <a:latin typeface="Comic Sans MS" pitchFamily="66" charset="0"/>
              </a:rPr>
              <a:t>Supertato</a:t>
            </a:r>
            <a:r>
              <a:rPr lang="en-GB" sz="3200">
                <a:latin typeface="Comic Sans MS" pitchFamily="66" charset="0"/>
              </a:rPr>
              <a:t>.</a:t>
            </a:r>
            <a:endParaRPr lang="en-GB" sz="3200" dirty="0">
              <a:latin typeface="Comic Sans MS" pitchFamily="66" charset="0"/>
            </a:endParaRPr>
          </a:p>
          <a:p>
            <a:endParaRPr lang="en-GB" sz="3200" dirty="0">
              <a:latin typeface="Comic Sans MS" pitchFamily="66" charset="0"/>
            </a:endParaRPr>
          </a:p>
          <a:p>
            <a:endParaRPr lang="en-GB" sz="32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7467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40187"/>
            <a:ext cx="10515600" cy="925905"/>
          </a:xfrm>
        </p:spPr>
        <p:txBody>
          <a:bodyPr>
            <a:noAutofit/>
          </a:bodyPr>
          <a:lstStyle/>
          <a:p>
            <a:r>
              <a:rPr lang="en-GB" sz="6600" dirty="0">
                <a:latin typeface="Comic Sans MS" pitchFamily="66" charset="0"/>
              </a:rPr>
              <a:t>Day 4 </a:t>
            </a:r>
            <a:endParaRPr lang="en-GB" sz="6000" dirty="0">
              <a:latin typeface="Comic Sans MS" pitchFamily="66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38200" y="1824178"/>
            <a:ext cx="10831286" cy="46936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000" dirty="0">
                <a:latin typeface="Comic Sans MS" pitchFamily="66" charset="0"/>
              </a:rPr>
              <a:t>Today and tomorrow we will be thinking about the characters from our new class book.</a:t>
            </a:r>
          </a:p>
          <a:p>
            <a:pPr marL="0" indent="0">
              <a:buNone/>
            </a:pPr>
            <a:endParaRPr lang="en-GB" sz="4000" dirty="0">
              <a:latin typeface="Comic Sans MS" pitchFamily="66" charset="0"/>
            </a:endParaRPr>
          </a:p>
          <a:p>
            <a:pPr marL="0" indent="0">
              <a:buNone/>
            </a:pPr>
            <a:endParaRPr lang="en-GB" sz="4000" dirty="0">
              <a:latin typeface="Comic Sans MS" pitchFamily="66" charset="0"/>
            </a:endParaRPr>
          </a:p>
          <a:p>
            <a:pPr marL="0" indent="0">
              <a:buNone/>
            </a:pPr>
            <a:endParaRPr lang="en-GB" sz="4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81048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A9DB733-0EEC-4605-9E36-FAA862F619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1651" y="0"/>
            <a:ext cx="93286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6101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C8E2D2-A6AA-4948-AF25-9B9BEFAF7D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967" y="0"/>
            <a:ext cx="109500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6123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7B46545-0393-4FC7-AFA2-4C9C11C219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4403" y="365125"/>
            <a:ext cx="7784397" cy="53250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4646F81-DB51-44EB-8D2D-A80302A427B5}"/>
              </a:ext>
            </a:extLst>
          </p:cNvPr>
          <p:cNvSpPr txBox="1"/>
          <p:nvPr/>
        </p:nvSpPr>
        <p:spPr>
          <a:xfrm>
            <a:off x="736848" y="5979709"/>
            <a:ext cx="1135453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3600" dirty="0">
                <a:latin typeface="Comic Sans MS" pitchFamily="66" charset="0"/>
              </a:rPr>
              <a:t>Can you draw and label any other characters?</a:t>
            </a:r>
          </a:p>
        </p:txBody>
      </p:sp>
    </p:spTree>
    <p:extLst>
      <p:ext uri="{BB962C8B-B14F-4D97-AF65-F5344CB8AC3E}">
        <p14:creationId xmlns:p14="http://schemas.microsoft.com/office/powerpoint/2010/main" val="41309771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40187"/>
            <a:ext cx="10515600" cy="925905"/>
          </a:xfrm>
        </p:spPr>
        <p:txBody>
          <a:bodyPr>
            <a:noAutofit/>
          </a:bodyPr>
          <a:lstStyle/>
          <a:p>
            <a:r>
              <a:rPr lang="en-GB" sz="6600" dirty="0">
                <a:latin typeface="Comic Sans MS" pitchFamily="66" charset="0"/>
              </a:rPr>
              <a:t>Day 5 </a:t>
            </a:r>
            <a:endParaRPr lang="en-GB" sz="6000" dirty="0">
              <a:latin typeface="Comic Sans MS" pitchFamily="66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38200" y="1824178"/>
            <a:ext cx="10831286" cy="46936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000" dirty="0">
                <a:latin typeface="Comic Sans MS" pitchFamily="66" charset="0"/>
              </a:rPr>
              <a:t>Today you will be using the work you did yesterday to help you to write sentences about each character from the book that you drew yesterday.</a:t>
            </a:r>
          </a:p>
        </p:txBody>
      </p:sp>
    </p:spTree>
    <p:extLst>
      <p:ext uri="{BB962C8B-B14F-4D97-AF65-F5344CB8AC3E}">
        <p14:creationId xmlns:p14="http://schemas.microsoft.com/office/powerpoint/2010/main" val="3222534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7B46545-0393-4FC7-AFA2-4C9C11C219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4403" y="365125"/>
            <a:ext cx="7784397" cy="53250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4646F81-DB51-44EB-8D2D-A80302A427B5}"/>
              </a:ext>
            </a:extLst>
          </p:cNvPr>
          <p:cNvSpPr txBox="1"/>
          <p:nvPr/>
        </p:nvSpPr>
        <p:spPr>
          <a:xfrm>
            <a:off x="514907" y="5292546"/>
            <a:ext cx="1135453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3600" dirty="0">
                <a:latin typeface="Comic Sans MS" pitchFamily="66" charset="0"/>
              </a:rPr>
              <a:t>Using yesterdays work, can you now write sentences to describe each character you drew?</a:t>
            </a:r>
          </a:p>
        </p:txBody>
      </p:sp>
    </p:spTree>
    <p:extLst>
      <p:ext uri="{BB962C8B-B14F-4D97-AF65-F5344CB8AC3E}">
        <p14:creationId xmlns:p14="http://schemas.microsoft.com/office/powerpoint/2010/main" val="21514696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7B46545-0393-4FC7-AFA2-4C9C11C219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4403" y="365126"/>
            <a:ext cx="7784397" cy="449096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4646F81-DB51-44EB-8D2D-A80302A427B5}"/>
              </a:ext>
            </a:extLst>
          </p:cNvPr>
          <p:cNvSpPr txBox="1"/>
          <p:nvPr/>
        </p:nvSpPr>
        <p:spPr>
          <a:xfrm>
            <a:off x="506029" y="5103674"/>
            <a:ext cx="1135453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3600" dirty="0">
                <a:latin typeface="Comic Sans MS" pitchFamily="66" charset="0"/>
              </a:rPr>
              <a:t>e.g. </a:t>
            </a:r>
            <a:r>
              <a:rPr lang="en-GB" sz="3600" dirty="0" err="1">
                <a:latin typeface="Comic Sans MS" pitchFamily="66" charset="0"/>
              </a:rPr>
              <a:t>Supertato</a:t>
            </a:r>
            <a:r>
              <a:rPr lang="en-GB" sz="3600" dirty="0">
                <a:latin typeface="Comic Sans MS" pitchFamily="66" charset="0"/>
              </a:rPr>
              <a:t> is brave. Evil Pea is green.</a:t>
            </a:r>
          </a:p>
          <a:p>
            <a:pPr marL="0" indent="0">
              <a:buNone/>
            </a:pPr>
            <a:endParaRPr lang="en-GB" sz="3600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GB" sz="3600" dirty="0">
                <a:latin typeface="Comic Sans MS" pitchFamily="66" charset="0"/>
              </a:rPr>
              <a:t>Remember to include capital letters and full stops.</a:t>
            </a:r>
          </a:p>
        </p:txBody>
      </p:sp>
    </p:spTree>
    <p:extLst>
      <p:ext uri="{BB962C8B-B14F-4D97-AF65-F5344CB8AC3E}">
        <p14:creationId xmlns:p14="http://schemas.microsoft.com/office/powerpoint/2010/main" val="1517712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4206" y="4593397"/>
            <a:ext cx="10515600" cy="925905"/>
          </a:xfrm>
        </p:spPr>
        <p:txBody>
          <a:bodyPr>
            <a:noAutofit/>
          </a:bodyPr>
          <a:lstStyle/>
          <a:p>
            <a:r>
              <a:rPr lang="en-GB" sz="4800" dirty="0">
                <a:latin typeface="Comic Sans MS" pitchFamily="66" charset="0"/>
              </a:rPr>
              <a:t>Sending your work to your teacher:</a:t>
            </a:r>
            <a:br>
              <a:rPr lang="en-GB" sz="4800" dirty="0">
                <a:latin typeface="Comic Sans MS" pitchFamily="66" charset="0"/>
              </a:rPr>
            </a:br>
            <a:br>
              <a:rPr lang="en-GB" sz="4800" dirty="0">
                <a:latin typeface="Comic Sans MS" pitchFamily="66" charset="0"/>
              </a:rPr>
            </a:br>
            <a:br>
              <a:rPr lang="en-GB" sz="2800" dirty="0">
                <a:latin typeface="Comic Sans MS" pitchFamily="66" charset="0"/>
              </a:rPr>
            </a:br>
            <a:r>
              <a:rPr lang="en-GB" sz="2800" dirty="0">
                <a:latin typeface="Comic Sans MS" pitchFamily="66" charset="0"/>
              </a:rPr>
              <a:t>Remember to send all your hard work to your teachers so they can send you feedback and badges on Marvellous Me!</a:t>
            </a:r>
            <a:br>
              <a:rPr lang="en-GB" sz="2800" dirty="0">
                <a:latin typeface="Comic Sans MS" pitchFamily="66" charset="0"/>
              </a:rPr>
            </a:br>
            <a:br>
              <a:rPr lang="en-GB" sz="2800" dirty="0">
                <a:latin typeface="Comic Sans MS" pitchFamily="66" charset="0"/>
              </a:rPr>
            </a:br>
            <a:r>
              <a:rPr lang="en-GB" sz="2800" dirty="0">
                <a:latin typeface="Comic Sans MS" pitchFamily="66" charset="0"/>
              </a:rPr>
              <a:t>Miss Dawson- 1A@hortongrangeacademy.co.uk</a:t>
            </a:r>
            <a:br>
              <a:rPr lang="en-GB" sz="2800" dirty="0">
                <a:latin typeface="Comic Sans MS" pitchFamily="66" charset="0"/>
              </a:rPr>
            </a:br>
            <a:br>
              <a:rPr lang="en-GB" sz="2800" dirty="0">
                <a:latin typeface="Comic Sans MS" pitchFamily="66" charset="0"/>
              </a:rPr>
            </a:br>
            <a:r>
              <a:rPr lang="en-GB" sz="2800" dirty="0">
                <a:latin typeface="Comic Sans MS" pitchFamily="66" charset="0"/>
              </a:rPr>
              <a:t>Mr Taylor- 1B@hortongrangeacademy.co.uk</a:t>
            </a:r>
            <a:br>
              <a:rPr lang="en-GB" sz="2800" dirty="0">
                <a:latin typeface="Comic Sans MS" pitchFamily="66" charset="0"/>
              </a:rPr>
            </a:br>
            <a:br>
              <a:rPr lang="en-GB" sz="2800" dirty="0">
                <a:latin typeface="Comic Sans MS" pitchFamily="66" charset="0"/>
              </a:rPr>
            </a:br>
            <a:r>
              <a:rPr lang="en-GB" sz="2800" dirty="0">
                <a:latin typeface="Comic Sans MS" pitchFamily="66" charset="0"/>
              </a:rPr>
              <a:t>Miss Matthews- 1C@hortongrangeacademy.co.uk</a:t>
            </a:r>
            <a:br>
              <a:rPr lang="en-GB" sz="2800" dirty="0">
                <a:latin typeface="Comic Sans MS" pitchFamily="66" charset="0"/>
              </a:rPr>
            </a:br>
            <a:br>
              <a:rPr lang="en-GB" sz="2800" dirty="0">
                <a:latin typeface="Comic Sans MS" pitchFamily="66" charset="0"/>
              </a:rPr>
            </a:br>
            <a:br>
              <a:rPr lang="en-GB" sz="2800" dirty="0">
                <a:latin typeface="Comic Sans MS" pitchFamily="66" charset="0"/>
              </a:rPr>
            </a:br>
            <a:br>
              <a:rPr lang="en-GB" sz="2800" dirty="0">
                <a:latin typeface="Comic Sans MS" pitchFamily="66" charset="0"/>
              </a:rPr>
            </a:br>
            <a:br>
              <a:rPr lang="en-GB" sz="2800" dirty="0">
                <a:latin typeface="Comic Sans MS" pitchFamily="66" charset="0"/>
              </a:rPr>
            </a:br>
            <a:br>
              <a:rPr lang="en-GB" sz="2800" dirty="0">
                <a:latin typeface="Comic Sans MS" pitchFamily="66" charset="0"/>
              </a:rPr>
            </a:br>
            <a:br>
              <a:rPr lang="en-GB" sz="1050" dirty="0">
                <a:latin typeface="Sassoon Penpals" pitchFamily="50" charset="0"/>
              </a:rPr>
            </a:br>
            <a:br>
              <a:rPr lang="en-GB" sz="4800" dirty="0">
                <a:latin typeface="Sassoon Penpals" pitchFamily="50" charset="0"/>
              </a:rPr>
            </a:br>
            <a:endParaRPr lang="en-GB" sz="3200" dirty="0">
              <a:latin typeface="Sassoon Penpals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2035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296472"/>
            <a:ext cx="10854128" cy="2011299"/>
          </a:xfrm>
        </p:spPr>
        <p:txBody>
          <a:bodyPr>
            <a:normAutofit/>
          </a:bodyPr>
          <a:lstStyle/>
          <a:p>
            <a:r>
              <a:rPr lang="en-GB" sz="5400" dirty="0">
                <a:latin typeface="Comic Sans MS" pitchFamily="66" charset="0"/>
              </a:rPr>
              <a:t>Day 1</a:t>
            </a:r>
            <a:br>
              <a:rPr lang="en-GB" dirty="0">
                <a:latin typeface="Sassoon Penpals" pitchFamily="50" charset="0"/>
              </a:rPr>
            </a:br>
            <a:br>
              <a:rPr lang="en-GB" dirty="0">
                <a:latin typeface="Sassoon Penpals" pitchFamily="50" charset="0"/>
              </a:rPr>
            </a:br>
            <a:endParaRPr lang="en-GB" sz="4000" dirty="0">
              <a:latin typeface="Comic Sans MS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47373" y="5807652"/>
            <a:ext cx="86869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  <a:hlinkClick r:id="rId2"/>
              </a:rPr>
              <a:t>https://www.youtube.com/watch?v=c3g2gqt2TpA</a:t>
            </a:r>
            <a:r>
              <a:rPr lang="en-GB" sz="2800" dirty="0">
                <a:latin typeface="Comic Sans MS" panose="030F0702030302020204" pitchFamily="66" charset="0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252C2D-C3E5-4DD3-9F16-DB3EA01870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6812" y="1785937"/>
            <a:ext cx="9858375" cy="328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647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0" y="255183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09593" y="374754"/>
            <a:ext cx="11411858" cy="6147287"/>
          </a:xfrm>
        </p:spPr>
        <p:txBody>
          <a:bodyPr>
            <a:normAutofit/>
          </a:bodyPr>
          <a:lstStyle/>
          <a:p>
            <a:br>
              <a:rPr lang="en-GB" sz="3600" dirty="0">
                <a:latin typeface="Comic Sans MS" pitchFamily="66" charset="0"/>
              </a:rPr>
            </a:br>
            <a:br>
              <a:rPr lang="en-GB" sz="3600" dirty="0">
                <a:latin typeface="Comic Sans MS" pitchFamily="66" charset="0"/>
              </a:rPr>
            </a:br>
            <a:br>
              <a:rPr lang="en-GB" sz="3600" dirty="0">
                <a:latin typeface="Comic Sans MS" pitchFamily="66" charset="0"/>
              </a:rPr>
            </a:br>
            <a:br>
              <a:rPr lang="en-GB" sz="3600" dirty="0">
                <a:latin typeface="Comic Sans MS" pitchFamily="66" charset="0"/>
              </a:rPr>
            </a:br>
            <a:br>
              <a:rPr lang="en-GB" sz="3600" dirty="0">
                <a:latin typeface="Comic Sans MS" pitchFamily="66" charset="0"/>
              </a:rPr>
            </a:br>
            <a:br>
              <a:rPr lang="en-GB" sz="3600" dirty="0">
                <a:latin typeface="Comic Sans MS" pitchFamily="66" charset="0"/>
              </a:rPr>
            </a:br>
            <a:br>
              <a:rPr lang="en-GB" sz="3600" dirty="0">
                <a:latin typeface="Comic Sans MS" pitchFamily="66" charset="0"/>
              </a:rPr>
            </a:br>
            <a:br>
              <a:rPr lang="en-GB" sz="3600" dirty="0">
                <a:latin typeface="Comic Sans MS" pitchFamily="66" charset="0"/>
              </a:rPr>
            </a:br>
            <a:br>
              <a:rPr lang="en-GB" sz="3600" dirty="0">
                <a:latin typeface="Comic Sans MS" pitchFamily="66" charset="0"/>
              </a:rPr>
            </a:br>
            <a:endParaRPr lang="en-GB" sz="3600" dirty="0">
              <a:latin typeface="Comic Sans MS" pitchFamily="66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570B5B-CACF-4767-857A-AE8BE58154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4462" y="80962"/>
            <a:ext cx="9363075" cy="669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575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344" y="1895475"/>
            <a:ext cx="10515600" cy="1325563"/>
          </a:xfrm>
        </p:spPr>
        <p:txBody>
          <a:bodyPr>
            <a:noAutofit/>
          </a:bodyPr>
          <a:lstStyle/>
          <a:p>
            <a:r>
              <a:rPr lang="en-GB" sz="4800" dirty="0">
                <a:latin typeface="Comic Sans MS" pitchFamily="66" charset="0"/>
              </a:rPr>
              <a:t>Day 1- </a:t>
            </a:r>
            <a:br>
              <a:rPr lang="en-GB" sz="4800" dirty="0">
                <a:latin typeface="Comic Sans MS" pitchFamily="66" charset="0"/>
              </a:rPr>
            </a:br>
            <a:br>
              <a:rPr lang="en-GB" sz="4800" dirty="0">
                <a:latin typeface="Comic Sans MS" pitchFamily="66" charset="0"/>
              </a:rPr>
            </a:br>
            <a:r>
              <a:rPr lang="en-GB" sz="4800" dirty="0">
                <a:latin typeface="Comic Sans MS" pitchFamily="66" charset="0"/>
              </a:rPr>
              <a:t>Today you will be forming capital letters and then matching the correct capital letter to each lower case letter.</a:t>
            </a:r>
          </a:p>
        </p:txBody>
      </p:sp>
    </p:spTree>
    <p:extLst>
      <p:ext uri="{BB962C8B-B14F-4D97-AF65-F5344CB8AC3E}">
        <p14:creationId xmlns:p14="http://schemas.microsoft.com/office/powerpoint/2010/main" val="6903208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0E0B7-D94F-4D11-BB05-FA7B6D39E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A8D7F6-5391-4959-8BCA-322A13417A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936CF68-CF47-46A7-861B-95D3E48167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675" y="266700"/>
            <a:ext cx="10534650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9456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4188D-9912-4208-A857-4F926D346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58B3AA-A719-4FDA-BBD5-57D5CB7808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FC69C8-337D-4013-9D29-0DA5A7D454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437" y="180975"/>
            <a:ext cx="10525125" cy="649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8175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40187"/>
            <a:ext cx="10515600" cy="925905"/>
          </a:xfrm>
        </p:spPr>
        <p:txBody>
          <a:bodyPr>
            <a:noAutofit/>
          </a:bodyPr>
          <a:lstStyle/>
          <a:p>
            <a:r>
              <a:rPr lang="en-GB" sz="6600" dirty="0">
                <a:latin typeface="Comic Sans MS" pitchFamily="66" charset="0"/>
              </a:rPr>
              <a:t>Day 2 -  </a:t>
            </a:r>
            <a:r>
              <a:rPr lang="en-GB" sz="6000" dirty="0">
                <a:latin typeface="Comic Sans MS" pitchFamily="66" charset="0"/>
              </a:rPr>
              <a:t>Handwriting 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23210" y="1677185"/>
            <a:ext cx="10831286" cy="393015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sz="4300" dirty="0">
                <a:latin typeface="Comic Sans MS" pitchFamily="66" charset="0"/>
              </a:rPr>
              <a:t>Today you will be practising your letter formation.</a:t>
            </a:r>
          </a:p>
          <a:p>
            <a:pPr marL="0" indent="0">
              <a:buNone/>
            </a:pPr>
            <a:endParaRPr lang="en-GB" sz="4300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GB" sz="4300" dirty="0">
                <a:latin typeface="Comic Sans MS" pitchFamily="66" charset="0"/>
              </a:rPr>
              <a:t>Let’s warm up our hands and fingers ready to write first:</a:t>
            </a:r>
          </a:p>
          <a:p>
            <a:pPr marL="0" indent="0">
              <a:buNone/>
            </a:pPr>
            <a:endParaRPr lang="en-GB" sz="4300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GB" sz="4300" dirty="0">
                <a:latin typeface="Comic Sans MS" pitchFamily="66" charset="0"/>
                <a:hlinkClick r:id="rId2"/>
              </a:rPr>
              <a:t>https://www.youtube.com/watch?v=o9D5lfqZF3o</a:t>
            </a:r>
            <a:r>
              <a:rPr lang="en-GB" sz="4300" dirty="0">
                <a:latin typeface="Comic Sans MS" pitchFamily="66" charset="0"/>
              </a:rPr>
              <a:t> </a:t>
            </a:r>
          </a:p>
          <a:p>
            <a:pPr marL="0" indent="0">
              <a:buNone/>
            </a:pPr>
            <a:endParaRPr lang="en-GB" sz="4300" dirty="0">
              <a:latin typeface="Sassoon Penpals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99817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2530</TotalTime>
  <Words>487</Words>
  <Application>Microsoft Office PowerPoint</Application>
  <PresentationFormat>Widescreen</PresentationFormat>
  <Paragraphs>56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Comic Sans MS</vt:lpstr>
      <vt:lpstr>Sassoon Penpals</vt:lpstr>
      <vt:lpstr>Office Theme</vt:lpstr>
      <vt:lpstr>English Home Learning</vt:lpstr>
      <vt:lpstr>This week…</vt:lpstr>
      <vt:lpstr>Sending your work to your teacher:   Remember to send all your hard work to your teachers so they can send you feedback and badges on Marvellous Me!  Miss Dawson- 1A@hortongrangeacademy.co.uk  Mr Taylor- 1B@hortongrangeacademy.co.uk  Miss Matthews- 1C@hortongrangeacademy.co.uk        </vt:lpstr>
      <vt:lpstr>Day 1  </vt:lpstr>
      <vt:lpstr>         </vt:lpstr>
      <vt:lpstr>Day 1-   Today you will be forming capital letters and then matching the correct capital letter to each lower case letter.</vt:lpstr>
      <vt:lpstr>PowerPoint Presentation</vt:lpstr>
      <vt:lpstr>PowerPoint Presentation</vt:lpstr>
      <vt:lpstr>Day 2 -  Handwriting </vt:lpstr>
      <vt:lpstr>Day 2 -  Handwriting</vt:lpstr>
      <vt:lpstr>Day 2 -  Handwriting </vt:lpstr>
      <vt:lpstr>Day 2 -  Handwriting </vt:lpstr>
      <vt:lpstr>Day 2</vt:lpstr>
      <vt:lpstr>Day 3 </vt:lpstr>
      <vt:lpstr>   </vt:lpstr>
      <vt:lpstr>PowerPoint Presentation</vt:lpstr>
      <vt:lpstr>PowerPoint Presentation</vt:lpstr>
      <vt:lpstr>PowerPoint Presentation</vt:lpstr>
      <vt:lpstr>PowerPoint Presentation</vt:lpstr>
      <vt:lpstr>Day 4 </vt:lpstr>
      <vt:lpstr>PowerPoint Presentation</vt:lpstr>
      <vt:lpstr>PowerPoint Presentation</vt:lpstr>
      <vt:lpstr>PowerPoint Presentation</vt:lpstr>
      <vt:lpstr>Day 5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Maths Home Learning</dc:title>
  <dc:creator>Siobhan Barford</dc:creator>
  <cp:lastModifiedBy>Kayleigh Matthews</cp:lastModifiedBy>
  <cp:revision>263</cp:revision>
  <dcterms:created xsi:type="dcterms:W3CDTF">2020-09-11T10:00:33Z</dcterms:created>
  <dcterms:modified xsi:type="dcterms:W3CDTF">2021-09-10T08:49:02Z</dcterms:modified>
</cp:coreProperties>
</file>