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0" r:id="rId2"/>
    <p:sldId id="268" r:id="rId3"/>
    <p:sldId id="918" r:id="rId4"/>
    <p:sldId id="948" r:id="rId5"/>
    <p:sldId id="383" r:id="rId6"/>
    <p:sldId id="949" r:id="rId7"/>
    <p:sldId id="1080" r:id="rId8"/>
    <p:sldId id="1120" r:id="rId9"/>
    <p:sldId id="1121" r:id="rId10"/>
    <p:sldId id="991" r:id="rId11"/>
    <p:sldId id="1011" r:id="rId12"/>
    <p:sldId id="980" r:id="rId13"/>
    <p:sldId id="1079" r:id="rId14"/>
    <p:sldId id="1125" r:id="rId15"/>
    <p:sldId id="1071" r:id="rId16"/>
    <p:sldId id="1130" r:id="rId17"/>
    <p:sldId id="1124" r:id="rId18"/>
    <p:sldId id="1072" r:id="rId19"/>
    <p:sldId id="935" r:id="rId20"/>
    <p:sldId id="920" r:id="rId21"/>
    <p:sldId id="1081" r:id="rId22"/>
    <p:sldId id="1133" r:id="rId23"/>
    <p:sldId id="1132" r:id="rId24"/>
    <p:sldId id="1134" r:id="rId25"/>
    <p:sldId id="1135" r:id="rId26"/>
    <p:sldId id="1136" r:id="rId27"/>
    <p:sldId id="1073" r:id="rId28"/>
    <p:sldId id="919" r:id="rId29"/>
    <p:sldId id="1110" r:id="rId30"/>
    <p:sldId id="1108" r:id="rId31"/>
    <p:sldId id="1137" r:id="rId32"/>
    <p:sldId id="1131" r:id="rId33"/>
    <p:sldId id="1138" r:id="rId34"/>
    <p:sldId id="1122" r:id="rId35"/>
    <p:sldId id="1048" r:id="rId36"/>
    <p:sldId id="1049" r:id="rId37"/>
    <p:sldId id="1084" r:id="rId38"/>
    <p:sldId id="1126" r:id="rId39"/>
    <p:sldId id="1127" r:id="rId40"/>
    <p:sldId id="1128" r:id="rId41"/>
    <p:sldId id="1129" r:id="rId42"/>
    <p:sldId id="1085" r:id="rId43"/>
    <p:sldId id="111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taylor" initials="dt" lastIdx="1" clrIdx="0">
    <p:extLst>
      <p:ext uri="{19B8F6BF-5375-455C-9EA6-DF929625EA0E}">
        <p15:presenceInfo xmlns:p15="http://schemas.microsoft.com/office/powerpoint/2012/main" userId="6ae9e8f56717e0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21.679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4597.8501"/>
      <inkml:brushProperty name="anchorY" value="-4123.02539"/>
      <inkml:brushProperty name="scaleFactor" value="0.5"/>
    </inkml:brush>
  </inkml:definitions>
  <inkml:trace contextRef="#ctx0" brushRef="#br0">0 430,'0'0,"6"6,10 10,6 6,7 0,-4 3,-4 4,2-5,1-5,4-6,3 2,2-3,3-3,-7 4,0-2,-6 6,1-3,-6-9,-5-12,3-2,-4-9,-2-7,-3-5,-3-3,-2-3,-2-2,0 0,7 7,0 1,7 0,-1-1,-1-1,-4-3,-2 0,-2-1,-3-1,0 0,-2 0,1 0,-8 7,-7 8,0 15,1 13,3 13,4 9,3 6,2 4,1 1,1 1,1-1,-8-7,-8-9,1-1,-7-6,-5-4,-3-5,-5-4,6 6,-1-2,6 7,7 6,-2-1,4-10,4-13,3-10,4-10,1-8,2-3,7-3,1-1,0 0,7 0,4 8,7 8,5 8,3 7,2 4,1 11,-6 8,-8 9,0-1,-7 4,-4 3,-5 2,-3 2,-3 1,6-5,0-1,0 1,-2 1,6-6,-1 2,-1 1,-2 2,-3 2,-1-5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40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0,'177'196,"-21"-21,-72-86,96 93,47 17,-202-175,-6-1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43.7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721 0,'-1'20,"0"0,-2 0,0-1,-2 1,0-1,-1 0,-11 24,-70 122,67-131,-59 83,-6 13,60-92,-1 0,-1-2,-38 37,2-11,45-47,0 2,1 0,-26 36,36-44,0 0,-1-1,0 0,0-1,-11 8,-16 16,20-15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45.66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0,'32'57,"2"-1,2-2,3-2,89 93,-62-81,3-3,3-3,81 50,-33-13,-94-81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47.2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877 0,'-61'157,"-146"264,176-361,9-20,-1-1,-2-1,-1-1,-2-1,-2-2,-1 0,-2-3,-63 50,55-51,27-18,-1 0,-1-1,1 0,-2-2,0 0,0 0,0-2,-1 0,-28 6,15-8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21.679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4597.8501"/>
      <inkml:brushProperty name="anchorY" value="-4123.02539"/>
      <inkml:brushProperty name="scaleFactor" value="0.5"/>
    </inkml:brush>
  </inkml:definitions>
  <inkml:trace contextRef="#ctx0" brushRef="#br0">0 430,'0'0,"6"6,10 10,6 6,7 0,-4 3,-4 4,2-5,1-5,4-6,3 2,2-3,3-3,-7 4,0-2,-6 6,1-3,-6-9,-5-12,3-2,-4-9,-2-7,-3-5,-3-3,-2-3,-2-2,0 0,7 7,0 1,7 0,-1-1,-1-1,-4-3,-2 0,-2-1,-3-1,0 0,-2 0,1 0,-8 7,-7 8,0 15,1 13,3 13,4 9,3 6,2 4,1 1,1 1,1-1,-8-7,-8-9,1-1,-7-6,-5-4,-3-5,-5-4,6 6,-1-2,6 7,7 6,-2-1,4-10,4-13,3-10,4-10,1-8,2-3,7-3,1-1,0 0,7 0,4 8,7 8,5 8,3 7,2 4,1 11,-6 8,-8 9,0-1,-7 4,-4 3,-5 2,-3 2,-3 1,6-5,0-1,0 1,-2 1,6-6,-1 2,-1 1,-2 2,-3 2,-1-5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30.364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6456.65723"/>
      <inkml:brushProperty name="anchorY" value="-5571.59082"/>
      <inkml:brushProperty name="scaleFactor" value="0.5"/>
    </inkml:brush>
  </inkml:definitions>
  <inkml:trace contextRef="#ctx0" brushRef="#br0">144 1,'0'0,"6"6,2 10,7 6,6 7,6 4,4-4,-3 1,-6 0,0-5,2-6,-4 0,3-4,3-4,-5 3,3-2,-4 5,2-3,2-3,5-3,2-2,3-3,2-2,0-1,1-1,1 1,-1-1,1 1,-1-1,0 1,0 0,0 0,0 0,-7-7,-1-1,-7-7,-7-6,-5-5,2 2,5 4,-1-2,-3-1,-4-5,-3-3,5 5,-9 6,-9 6,-10 6,-8 3,-6 4,-3 1,-4 1,0 0,-1 0,1 0,-1 0,2-1,-1 1,1-1,0 0,0 0,1 0,-1-1,0 1,1 0,-1 0,0 0,0 0,0 0,0 0,1 0,-1 0,0 0,0 0,1 0,-1 0,0 0,0 0,0 0,8 8,7 6,8 9,13-2,5 5,10-5,0 3,7-5,5-5,3 3,5-4,-6 4,1-2,-6 4,0 4,3-3,2-3,-4 2,2-4,2-4,2-3,3-4,1-2,2-1,1-1,0-1,0 0,-7 8,0 0,-1 1,2-2,1-2,2-1,2-1,-7-9,0-1,-7-7,-6-6,2 1,-5-4,4 4,4 4,-2-2,4 4,-4-5,-5-3,4 3,2-4,6 4,-4-3,-4-3,-5-3,-5-4,-4-2,-9 5,-10 8,-1 13,-6 7,-5 4,-3 2,-4-1,-2 0,-1-1,0-1,-1-1,0 0,1-1,7 7,0 1,1-1,-2-1,-1-1,-2-2,-1-2,-1 0,7 6,-1 0,8 8,13-2,7 6,11-2,10-4,8-3,5 3,4-2,-6 6,1-3,0-3,2-3,0-2,2-4,1 0,0-2,1-1,0 1,0-1,0 1,-7-8,0 0,-8-7,-7-6,-5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36.051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8718.18359"/>
      <inkml:brushProperty name="anchorY" value="-7028.69678"/>
      <inkml:brushProperty name="scaleFactor" value="0.5"/>
    </inkml:brush>
  </inkml:definitions>
  <inkml:trace contextRef="#ctx0" brushRef="#br0">75 472,'0'0,"6"0,10 0,6 8,0 7,3 0,4-1,-5 4,2-3,2-3,-5 4,2-3,2 4,-5 5,3-2,2-4,-5 3,2-4,3-3,2-4,-4-11,-6-10,-5-9,-6-7,-12-4,-2-4,-1-2,-8 1,2-1,1 1,3 0,-4 1,3 0,-7-1,3 2,3-1,2 0,-3 8,1-1,2 1,2-2,3-1,2 13,1 13,1 15,0 12,1 8,-1 6,0 3,-6-6,-2 0,1 0,1 1,-6-7,-6-6,2 0,-6-5,3 4,4 3,-2-3,-5-4,4 3,3 4,4 4,12-3,3 2,9-4,8-5,7 1,4 5,4-4,-6 4,-7 3,-7 4,-7 3,-11-5,-4 2,-9-7,-8 1,-5-5,-5-5,5-11,5-12,8-10,5-8,5-6,3-3,3-1,-8 6,1 1,-8 7,1 0,-6 5,-4 6,2-3,-3 4,4-5,-3 3,-2 3,4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4:35.78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6:59.716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114.80162"/>
      <inkml:brushProperty name="anchorY" value="437.2222"/>
      <inkml:brushProperty name="scaleFactor" value="0.5"/>
    </inkml:brush>
  </inkml:definitions>
  <inkml:trace contextRef="#ctx0" brushRef="#br0">296 1,'0'0,"0"6,0 10,0 7,0 5,0 5,0 3,0 2,-7-7,-8-1,0 1,-6-7,-4-6,-5-6,-3-5,-3-4,0-3,6 7,7 7,8 7,6 7,12-3,11-4,9-7,-1-11,5-6,3-2,3-1,1 1,2 1,1 1,0 2,0 0,0 1,-7-7,0-1,-1 1,2 1,-6-6,2 2,0-7,-4-4,2 1,-13 4,-13 4,-12-3,-10 3,-8 2,3-4,-2 3,-2 1,-1 3,-2-4,0 0,6-4,-1 1,1 2,6-4,-2 3,5-5,6-4,5-5,11 3,10 4,3 14,7 13,-3 11,4 9,-4 6,-4 3,-5 3,-4 0,-10-7,-10-8,-8-8,-8-7,4 2,-4-2,0 5,-3-2,6 6,0-3,5 5,6 4,6 4,12-3,10-6,11-5,6-5,5-5,3-2,2-10,0 0,-1-8,1 1,-1 2,-1 3,0 4,0 2,0 3,-8-7,1 0,-8-6,-7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56.0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30.364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6456.65723"/>
      <inkml:brushProperty name="anchorY" value="-5571.59082"/>
      <inkml:brushProperty name="scaleFactor" value="0.5"/>
    </inkml:brush>
  </inkml:definitions>
  <inkml:trace contextRef="#ctx0" brushRef="#br0">144 1,'0'0,"6"6,2 10,7 6,6 7,6 4,4-4,-3 1,-6 0,0-5,2-6,-4 0,3-4,3-4,-5 3,3-2,-4 5,2-3,2-3,5-3,2-2,3-3,2-2,0-1,1-1,1 1,-1-1,1 1,-1-1,0 1,0 0,0 0,0 0,-7-7,-1-1,-7-7,-7-6,-5-5,2 2,5 4,-1-2,-3-1,-4-5,-3-3,5 5,-9 6,-9 6,-10 6,-8 3,-6 4,-3 1,-4 1,0 0,-1 0,1 0,-1 0,2-1,-1 1,1-1,0 0,0 0,1 0,-1-1,0 1,1 0,-1 0,0 0,0 0,0 0,0 0,1 0,-1 0,0 0,0 0,1 0,-1 0,0 0,0 0,0 0,8 8,7 6,8 9,13-2,5 5,10-5,0 3,7-5,5-5,3 3,5-4,-6 4,1-2,-6 4,0 4,3-3,2-3,-4 2,2-4,2-4,2-3,3-4,1-2,2-1,1-1,0-1,0 0,-7 8,0 0,-1 1,2-2,1-2,2-1,2-1,-7-9,0-1,-7-7,-6-6,2 1,-5-4,4 4,4 4,-2-2,4 4,-4-5,-5-3,4 3,2-4,6 4,-4-3,-4-3,-5-3,-5-4,-4-2,-9 5,-10 8,-1 13,-6 7,-5 4,-3 2,-4-1,-2 0,-1-1,0-1,-1-1,0 0,1-1,7 7,0 1,1-1,-2-1,-1-1,-2-2,-1-2,-1 0,7 6,-1 0,8 8,13-2,7 6,11-2,10-4,8-3,5 3,4-2,-6 6,1-3,0-3,2-3,0-2,2-4,1 0,0-2,1-1,0 1,0-1,0 1,-7-8,0 0,-8-7,-7-6,-5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56.4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45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1,'25'41,"2"-2,1 0,2-2,47 45,-46-49,42 43,-29-32,-2 1,-2 2,58 88,-91-124,0-1,0-1,1 1,13 10,20 26,-29-28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48.58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0 884,'1'-5,"1"0,0 0,0 0,0 0,0 0,1 1,0-1,0 0,0 1,1 0,-1 0,1 0,0 0,0 1,9-6,5-7,174-178,-9-44,-79 96,-89 123,1 0,0 1,1 1,37-29,-12 8,-36 32,0 0,0 0,0 0,1 1,0 0,0 0,0 1,12-5,5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55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0,'2'1,"1"0,0 0,0 1,-1-1,1 0,-1 1,1 0,-1 0,0 0,0 0,0 0,0 0,0 0,2 3,3 4,24 25,42 64,18 20,-75-97,-1 0,-1 0,17 35,-19-32,2-1,31 41,3-1,80 138,-113-177,71 113,-69-113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57.5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912 1,'-287'322,"123"-131,69-88,28-33,-98 135,153-186,-13 16,2 2,1 0,-18 46,29-52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1:02.0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1 662,'0'28,"1"0,1 0,1 1,2-1,1-1,1 1,1-1,1-1,2 1,0-1,23 35,-12-24,-14-21,1-1,1 0,18 21,-26-33,0-1,0 1,1-1,-1 0,1 0,-1 0,1 0,0-1,0 1,0-1,0 1,0-1,0 0,0 0,0 0,0-1,0 1,1-1,-1 0,0 0,0 0,0 0,1 0,5-2,-6 1,0-1,0 0,0 1,0-1,0 0,0-1,-1 1,1 0,-1-1,0 1,0-1,0 0,0 0,2-3,23-51,-16 32,61-115,17-36,39-83,-15 34,-70 147,-31 58,0 1,-2-1,0-1,-2 0,8-25,-11 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18.6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1,'0'3,"1"1,-1-1,1 1,0-1,0 1,1-1,-1 0,1 0,0 1,-1-1,1 0,5 4,33 35,-29-31,51 57,91 128,2 4,-119-155,37 63,-52-74,1-1,2-1,1-1,47 45,-50-59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20.5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0 859,'3'-7,"0"0,0 0,1 0,0 0,0 1,1 0,0 0,0 0,0 0,8-6,-4 3,244-317,-29 34,-192 251,-24 29,1 0,1 1,0 0,12-10,17-10,-24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22.9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1145 1,'-109'113,"-145"131,173-176,23-18,-103 68,123-92,0 3,2 1,-54 59,27-25,40-41,0 0,-2-2,0-1,-1-1,-46 25,50-35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24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0,'67'64,"93"67,53 50,-56-41,24 24,-158-143,0-1,44 28,-45-32,-4-4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36.051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8718.18359"/>
      <inkml:brushProperty name="anchorY" value="-7028.69678"/>
      <inkml:brushProperty name="scaleFactor" value="0.5"/>
    </inkml:brush>
  </inkml:definitions>
  <inkml:trace contextRef="#ctx0" brushRef="#br0">75 472,'0'0,"6"0,10 0,6 8,0 7,3 0,4-1,-5 4,2-3,2-3,-5 4,2-3,2 4,-5 5,3-2,2-4,-5 3,2-4,3-3,2-4,-4-11,-6-10,-5-9,-6-7,-12-4,-2-4,-1-2,-8 1,2-1,1 1,3 0,-4 1,3 0,-7-1,3 2,3-1,2 0,-3 8,1-1,2 1,2-2,3-1,2 13,1 13,1 15,0 12,1 8,-1 6,0 3,-6-6,-2 0,1 0,1 1,-6-7,-6-6,2 0,-6-5,3 4,4 3,-2-3,-5-4,4 3,3 4,4 4,12-3,3 2,9-4,8-5,7 1,4 5,4-4,-6 4,-7 3,-7 4,-7 3,-11-5,-4 2,-9-7,-8 1,-5-5,-5-5,5-11,5-12,8-10,5-8,5-6,3-3,3-1,-8 6,1 1,-8 7,1 0,-6 5,-4 6,2-3,-3 4,4-5,-3 3,-2 3,4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0:27.3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0 733,'11'1,"-1"1,0 1,0 0,0 0,0 1,0 0,-1 1,0 0,0 0,14 11,1 0,79 55,185 166,-229-170,-45-49,1-1,19 19,-29-31,0-1,0-1,0 1,0-1,1 0,-1 0,1 0,0-1,0 0,0 0,0 0,9 0,-11-2,1 0,-1 0,0-1,1 0,-1 0,0 0,0 0,0-1,0 1,0-1,0 0,0-1,-1 1,1 0,-1-1,0 0,1 0,-1 0,0 0,4-7,7-10,-1 0,18-36,-13 23,181-311,-74 177,-15 23,-95 121,165-257,-164 256,1 1,33-33,-28 32,1-2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5:36.590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6:10.965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179 65,'0'0,"7"6,9 10,6-1,0 6,3 5,4-3,-5 2,2-5,2-4,2-6,3-3,2-5,0-8,2-2,0 0,0 1,0 2,-7-6,0 1,-1-6,-5-6,-7-4,-13 2,-12 4,-11 7,-10 4,-4 4,-4 3,-2 2,0 1,0 0,0 0,1 0,1 0,-1-1,1-7,0-1,8-7,0 1,-1 2,0 3,5 10,6 11,-1 1,-2 1,-4-3,4-11,-3-10,-3-2,13-1,12 10,13 3,11 2,2 9,4 0,3-1,-5 5,3-1,-7 4,2-2,3 4,-5 4,2-3,-4 3,3-5,-5 4,4-5,3 2,-4 5,4-5,2-3,3-6,4-4,1-3,-5-10,0-2,-7-8,-6-6,2 1,-4-3,-4-4,-4-3,-2-2,5 5,-1-1,-1 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6:19.072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1811.02808"/>
      <inkml:brushProperty name="anchorY" value="-1299.84473"/>
      <inkml:brushProperty name="scaleFactor" value="0.5"/>
    </inkml:brush>
  </inkml:definitions>
  <inkml:trace contextRef="#ctx0" brushRef="#br0">1 31,'0'0,"6"0,3 7,6 1,-1 7,5 6,5-1,5 4,3 3,3 3,-6 3,1-5,0-7,2-6,0-7,3-3,0-4,2-1,0-2,0 1,0 0,0 0,0 0,0 1,0 0,0 0,0 0,-1 0,1 0,0 0,0 0,0 0,0 0,-1 0,1 0,0 0,0 0,-8-7,-7-8,-8-8,-6-5,-4-5,-4-3,0-2,-2 0,1 0,-1 14,-6 16,-7 16,-8 5,-5 1,-5-1,-3-3,-2-3,0-3,-1-3,1 0,1-1,-1-1,1 1,0-1,0 1,0-1,1 1,-1 0,0 0,0 0,1 0,-1 0,0 0,0 0,7-7,1-1,0 0,-1 2,5-6,-2 2,0 1,-3 2,5 10,6 9,6 9,5 8,11-3,4 2,0 3,8-6,-2 1,6-5,-3 1,5-4,-4 2,4-4,3-3,4-4,4-4,2 4,2 0,1 5,-7 7,0-2,0-4,1-3,2-4,1-4,2-2,0-2,0 0,-6-8,-1-1,1-6,1 0,1 3,3 3,0 3,-6-5,0 2,-7-7,2 3,-7-6,4 3,-5-4,4 3,3 3,-4-3,5 4,-5-4,-5-6,-4 11,-4 11,-3 12,-9 3,-2 8,-1 4,-5-2,1 3,2 2,-4-5,2 2,-5-6,3 2,-5-4,4 2,-5-3,-3-5,-4-3,-4-4,-2-2,-2-2,-1-2,0 1,-1-1,0 0,1 1,0-1,0 1,0 0,0 0,0 0,1 0,-1 0,0 0,7-7,1-1,7-7,-1 1,6-5,-3 2,4-4,-3 4,3-4,3-4,-3 4,4 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6:26.024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3287.80737"/>
      <inkml:brushProperty name="anchorY" value="-2810.87817"/>
      <inkml:brushProperty name="scaleFactor" value="0.5"/>
    </inkml:brush>
  </inkml:definitions>
  <inkml:trace contextRef="#ctx0" brushRef="#br0">300 42,'0'0,"0"6,0 10,0 7,0 5,0 5,0 3,0 2,0 0,0 0,0 0,0 0,7-7,1-2,-1 1,7-7,5-5,7-7,-3-12,3-11,-5-10,3-7,-6-5,-4-4,3 7,-4 0,4-1,-3 0,-2-2,4 0,-4 13,-2 15,-10 6,-10 6,-3 8,-7 0,-5-2,-6-2,-2-3,-3-3,-1-2,6-9,1-8,7-8,-1-6,6-5,12 5,-2 6,-4 0,-6 6,-7 4,-4 5,-5 4,-2 2,-1 1,7 9,7 8,7 8,7 5,5 5,10-5,2 1,9-6,-2 0,6-5,-4 2,5-5,-5 4,4-4,-3 4,2-4,-3 4,3-4,-3 5,3-5,-4 4,5-3,-5 3,-3 4,-4 4,-3 3,-11-4,-9-6,-9-6,1-14,3-12,5-9,4-9,12-5,3-4,10 7,-1-1,-1 1,4-1,-2-2,-4-1,-2 0,-4-2,-2 1,-2-1,-1 0,0 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5:03.2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5:09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1085 12,'1'127,"-4"159,-2-244,-2 0,-1-1,-2 1,-21 53,-79 156,22-54,36-77,-68 114,-53 97,159-305,-29 41,27-45,1 1,-16 33,13-21,-1-1,-38 49,29-45,-26 49,33-45,9-18,0 0,-2 0,-1-1,-33 39,9-12,36-47,1 1,-1 0,1 0,0 0,0 0,0 0,1 0,-1 1,1-1,0 0,0 7,1-10,0 0,0 0,0 0,0 1,0-1,1 0,-1 0,0 0,1 0,-1 0,1 0,-1 0,1 0,-1 0,1-1,0 1,-1 0,1 0,0 0,0-1,-1 1,1 0,0-1,0 1,2 0,-1 0,1-1,-1 1,0-1,0 0,1 0,-1 0,0 0,1 0,-1-1,0 1,4-2,7-2,-1-1,0-1,15-8,-23 11,31-17,-12 5,1 1,1 1,0 2,1 0,53-14,-73 24,56-12,0 3,102-3,351 14,-479-3,0-1,43-10,-37 5,45-2,468 6,-286 7,-263-3,1 0,-1 0,0-1,0 1,0-2,1 1,-1-1,0 1,0-2,-1 1,7-4,-10 4,1 1,-1-1,-1 0,1 0,0 0,0-1,-1 1,1 0,-1-1,0 1,0-1,0 1,0-1,0 0,0 1,-1-1,1 0,-1 1,0-1,0 0,0 0,0 1,0-1,-1 0,1 0,-1 1,-1-5,-7-24,-1 1,-2 1,0 0,-2 1,-2 0,-22-31,24 33,1-1,0-1,-8-31,-13-29,9 30,11 23,-1 1,-35-54,-25-43,60 101,-1-1,-2 2,-1 1,-44-52,42 55,0-1,2-1,1 0,-22-45,-25-39,-60-64,111 153,1-1,-17-38,20 38,-1 1,-1 0,-16-22,2 8,3-2,-27-59,27 51,-36-55,50 86,1-1,0-1,1 0,1 0,-8-30,11 30,-2 1,0 0,-1 1,0-1,-1 1,-1 0,-12-16,5 10,2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5:16.2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16 76,'23'-1,"0"-1,37-8,-4 0,119-15,270-3,701 31,-644-4,-474 6,-28-4,1-1,-1 0,1 1,-1-1,1 1,-1-1,1 1,-1-1,1 1,-1-1,1 1,-1 0,0-1,0 1,1 0,-1-1,0 1,0 0,0-1,1 1,-1 0,0 1,-1 2,0 1,0-1,-1 1,0-1,1 0,-1 0,-1 1,-4 5,-37 64,-152 266,-161 249,279-470,-83 167,14-26,31-56,94-166,1 1,-19 54,38-88,-3 7,-2 4,0 0,0 0,-15 20,22-35,-1 0,1 0,-1 0,0-1,1 1,-1 0,0 0,0-1,0 1,0-1,1 1,-1-1,0 1,0-1,0 1,0-1,0 0,0 1,0-1,0 0,0 0,0 0,0 0,0 0,0 0,0 0,0 0,0-1,0 1,0 0,0 0,0-1,0 1,0-1,0 1,0-1,0 1,0-1,1 0,-1 1,0-1,0 0,1 0,-1 1,0-1,1 0,-1 0,1 0,-1 0,0-1,-26-53,25 50,-10-26,3-2,-10-55,13 53,-2 1,-17-48,10 49,-1 1,-30-45,15 22,19 32,-27-37,-31-33,12 13,-129-134,148 173,1-2,-33-47,46 56,-75-109,37 48,34 54,-37-72,21 34,34 62,1 1,1-2,0 1,1-1,1-1,1 1,-5-22,8 11,0-45,3 55,0 1,-1-1,-1 1,0 0,-2 0,-8-29,-4 11,2 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5:40.62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5:40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17.6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0,'2'6,"0"0,0-1,1 1,0-1,0 1,0-1,1 0,-1 0,1-1,0 1,1-1,-1 0,9 6,10 13,56 59,-47-50,-1 1,39 56,-2 2,4-3,135 127,-188-199,-2-2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7:59.6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1187 1,'-22'10,"-1"-2,-1 0,-43 7,24-5,-45 9,34-8,-93 32,2 2,108-36,0 2,1 1,0 2,1 2,-45 26,72-35,1 1,-1 0,1 0,0 1,1 0,0 0,1 0,0 1,0 0,1 0,-3 12,-19 34,1-7,1 2,3 1,-27 101,37-108,-34 115,34-123,3 0,1 0,2 0,1 1,2 0,2 0,8 69,-5-89,2 1,0-1,1 0,1 0,16 30,-1-1,-3-9,2 0,1-1,2-1,1-1,2-1,59 57,-14-18,-20-18,3-2,62 46,-100-85,1-1,0-1,1 0,0-1,1-1,0-1,1-1,0-1,25 6,90 25,-72-18,-25-12,1-2,-1-2,1-1,-1-2,55-6,6 2,-70 2,1-1,-1-2,1-1,-1-1,-1-1,1-2,-1-1,-1-2,0 0,0-2,-2-1,48-35,5-10,128-88,-195 140,0 0,-1-1,-1-1,1 0,-2 0,1-1,-2 0,1-1,-1 0,-1 0,0-1,5-13,7-22,24-95,-10-16,-21 93,-3 7,-3-1,-3 1,-2-1,-8-70,4 114,0 0,0 1,-1-1,-1 1,-14-29,-47-73,22 41,10 11,10 17,-43-64,56 98,0 0,0 0,-2 1,1 1,-2 0,0 0,0 2,-21-13,-237-114,22 19,236 112,0 0,0 1,0 1,0 0,-1 1,0 0,0 1,0 1,0 1,0 0,0 1,1 0,-1 1,-16 4,8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8:00.7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8:01.8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8:04.7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69,'6'2,"0"-1,1 1,-1 1,0-1,0 1,-1 0,7 4,11 5,-4-2,-2 0,1 2,-1 0,-1 0,20 21,-14-13,44 30,-58-45,1-1,0 0,0 0,1-1,-1 0,1-1,-1 0,1 0,10 0,94-3,-67-1,-33 2,-1-1,1-1,0 0,-1 0,0-2,0 0,0 0,0-1,18-10,-13 4,0-1,-1-1,-1-1,0 0,19-22,-6 3,-17 18,0 1,1 0,1 1,0 0,0 1,27-16,-19 18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8:09.9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1293 72,'-11'2,"1"0,0 1,0 0,0 0,1 1,-1 0,-16 11,1-2,-258 135,49-24,148-84,45-21,0 0,1 3,-69 49,41-17,43-36,1 1,0 0,2 2,0 1,1 1,1 0,-18 30,27-33,1 1,0 0,1 0,2 1,0 0,1 1,2-1,0 1,1 0,1 39,5 354,-1-380,1 0,1-1,2 1,2-1,1 0,1-1,3 0,0-1,2 0,1-1,2-1,1-1,2 0,1-1,0-2,34 31,0-7,3-2,1-3,3-3,1-3,87 41,-73-49,1-3,106 25,-124-38,-1-3,2-2,0-3,68 1,-77-10,99-13,-126 10,0-3,-1 0,1-1,-1-1,42-23,551-374,-516 334,-59 38,-1-2,38-43,-39 38,-26 24,-1-1,-1 0,15-27,-13 21,-4 4,-1 0,0-1,-2 0,0 0,-1-1,-2 0,0 0,2-31,-3 1,-3 0,-7-80,3 113,-1 0,0 0,-1 1,-1 0,-1 0,-9-18,-62-102,45 83,-6-15,-4 2,-2 2,-3 2,-85-88,-52-38,170 175,-1 2,-1 0,0 1,-35-20,-84-31,94 45,14 6,-2 2,0 1,0 1,-1 2,-43-4,-157 4,191 7,25-2,0-1,0-1,0 0,0 0,1-1,-1-1,-19-10,-48-14,52 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8:14.20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1 588,'9'-11,"0"0,0-1,-2 0,13-24,6-10,-2 13,1 2,33-33,13-15,88-95,-151 166,0 1,0-1,1 2,0-1,1 1,0 1,0-1,0 2,0-1,1 1,-1 1,1 0,0 1,0 0,0 0,0 1,19 1,-16 1,-1 1,0 0,0 1,0 0,0 1,0 0,-1 1,1 1,-1 0,-1 0,1 1,-1 1,-1 0,15 13,33 33,-30-31,-2 2,0 1,28 39,-45-53,-2 0,1 0,-2 1,0 0,0 1,-1-1,-1 1,0 0,-1 0,2 16,-3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8:15.2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48:16.1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21.679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4597.8501"/>
      <inkml:brushProperty name="anchorY" value="-4123.02539"/>
      <inkml:brushProperty name="scaleFactor" value="0.5"/>
    </inkml:brush>
  </inkml:definitions>
  <inkml:trace contextRef="#ctx0" brushRef="#br0">0 430,'0'0,"6"6,10 10,6 6,7 0,-4 3,-4 4,2-5,1-5,4-6,3 2,2-3,3-3,-7 4,0-2,-6 6,1-3,-6-9,-5-12,3-2,-4-9,-2-7,-3-5,-3-3,-2-3,-2-2,0 0,7 7,0 1,7 0,-1-1,-1-1,-4-3,-2 0,-2-1,-3-1,0 0,-2 0,1 0,-8 7,-7 8,0 15,1 13,3 13,4 9,3 6,2 4,1 1,1 1,1-1,-8-7,-8-9,1-1,-7-6,-5-4,-3-5,-5-4,6 6,-1-2,6 7,7 6,-2-1,4-10,4-13,3-10,4-10,1-8,2-3,7-3,1-1,0 0,7 0,4 8,7 8,5 8,3 7,2 4,1 11,-6 8,-8 9,0-1,-7 4,-4 3,-5 2,-3 2,-3 1,6-5,0-1,0 1,-2 1,6-6,-1 2,-1 1,-2 2,-3 2,-1-5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30.364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6456.65723"/>
      <inkml:brushProperty name="anchorY" value="-5571.59082"/>
      <inkml:brushProperty name="scaleFactor" value="0.5"/>
    </inkml:brush>
  </inkml:definitions>
  <inkml:trace contextRef="#ctx0" brushRef="#br0">144 1,'0'0,"6"6,2 10,7 6,6 7,6 4,4-4,-3 1,-6 0,0-5,2-6,-4 0,3-4,3-4,-5 3,3-2,-4 5,2-3,2-3,5-3,2-2,3-3,2-2,0-1,1-1,1 1,-1-1,1 1,-1-1,0 1,0 0,0 0,0 0,-7-7,-1-1,-7-7,-7-6,-5-5,2 2,5 4,-1-2,-3-1,-4-5,-3-3,5 5,-9 6,-9 6,-10 6,-8 3,-6 4,-3 1,-4 1,0 0,-1 0,1 0,-1 0,2-1,-1 1,1-1,0 0,0 0,1 0,-1-1,0 1,1 0,-1 0,0 0,0 0,0 0,0 0,1 0,-1 0,0 0,0 0,1 0,-1 0,0 0,0 0,0 0,8 8,7 6,8 9,13-2,5 5,10-5,0 3,7-5,5-5,3 3,5-4,-6 4,1-2,-6 4,0 4,3-3,2-3,-4 2,2-4,2-4,2-3,3-4,1-2,2-1,1-1,0-1,0 0,-7 8,0 0,-1 1,2-2,1-2,2-1,2-1,-7-9,0-1,-7-7,-6-6,2 1,-5-4,4 4,4 4,-2-2,4 4,-4-5,-5-3,4 3,2-4,6 4,-4-3,-4-3,-5-3,-5-4,-4-2,-9 5,-10 8,-1 13,-6 7,-5 4,-3 2,-4-1,-2 0,-1-1,0-1,-1-1,0 0,1-1,7 7,0 1,1-1,-2-1,-1-1,-2-2,-1-2,-1 0,7 6,-1 0,8 8,13-2,7 6,11-2,10-4,8-3,5 3,4-2,-6 6,1-3,0-3,2-3,0-2,2-4,1 0,0-2,1-1,0 1,0-1,0 1,-7-8,0 0,-8-7,-7-6,-5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20.2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563 1,'-1'7,"1"0,-2-1,1 1,-1 0,0 0,0-1,-1 0,1 1,-9 11,-40 54,29-43,-37 52,-3-2,-108 107,107-125,-28 25,72-72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0:57:36.051"/>
    </inkml:context>
    <inkml:brush xml:id="br0">
      <inkml:brushProperty name="width" value="0.2" units="cm"/>
      <inkml:brushProperty name="height" value="0.2" units="cm"/>
      <inkml:brushProperty name="color" value="#B4C3DA"/>
      <inkml:brushProperty name="ignorePressure" value="1"/>
      <inkml:brushProperty name="inkEffects" value="silver"/>
      <inkml:brushProperty name="anchorX" value="-8718.18359"/>
      <inkml:brushProperty name="anchorY" value="-7028.69678"/>
      <inkml:brushProperty name="scaleFactor" value="0.5"/>
    </inkml:brush>
  </inkml:definitions>
  <inkml:trace contextRef="#ctx0" brushRef="#br0">75 472,'0'0,"6"0,10 0,6 8,0 7,3 0,4-1,-5 4,2-3,2-3,-5 4,2-3,2 4,-5 5,3-2,2-4,-5 3,2-4,3-3,2-4,-4-11,-6-10,-5-9,-6-7,-12-4,-2-4,-1-2,-8 1,2-1,1 1,3 0,-4 1,3 0,-7-1,3 2,3-1,2 0,-3 8,1-1,2 1,2-2,3-1,2 13,1 13,1 15,0 12,1 8,-1 6,0 3,-6-6,-2 0,1 0,1 1,-6-7,-6-6,2 0,-6-5,3 4,4 3,-2-3,-5-4,4 3,3 4,4 4,12-3,3 2,9-4,8-5,7 1,4 5,4-4,-6 4,-7 3,-7 4,-7 3,-11-5,-4 2,-9-7,-8 1,-5-5,-5-5,5-11,5-12,8-10,5-8,5-6,3-3,3-1,-8 6,1 1,-8 7,1 0,-6 5,-4 6,2-3,-3 4,4-5,-3 3,-2 3,4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24.63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886 1,'-2'0,"1"1,-1-1,1 1,-1-1,1 1,-1 0,1 0,-1 0,1 0,0 0,0 0,-1 0,1 0,0 0,0 1,0-1,0 0,-1 4,-17 31,15-28,-23 42,-3-1,-1-2,-2-1,-70 72,-178 148,237-229,-2-2,-75 43,103-65,0 0,-21 21,17-15,-1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26.4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0,'211'234,"-84"-88,21 20,122 129,-211-237,3-3,2-3,102 63,-132-91,57 55,-30-24,-34-30,-5-1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29.63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1 826,'17'0,"0"1,0 1,-1 1,1 1,0 0,-1 1,0 0,0 2,-1 0,0 0,18 13,-1 3,0 1,-2 2,45 49,70 71,-143-143,0-1,0 1,1-1,-1 0,1 0,0 0,-1 0,1 0,0-1,0 1,0-1,0 0,0 0,1 0,-1 0,0 0,0-1,1 0,3 1,-4-2,-1 0,0 0,0 0,0 0,0 0,0-1,0 1,0-1,0 1,0-1,-1 0,1 1,-1-1,1 0,-1 0,0 0,0 0,0 0,0-1,0 1,0 0,0 0,-1-1,1 1,-1 0,0-1,0-2,6-48,-3 1,-7-96,0 34,2 2,5-151,1 241,1 1,0 0,2 0,0 1,2-1,16-29,16-39,-25 41,17-38,-23 72,-1 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0T16:29:38.9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0 621,'1'4,"-1"-1,1 1,0-1,0 1,1 0,-1-1,1 0,-1 1,1-1,0 0,5 5,31 36,-24-29,199 255,-120-145,-84-114,0 0,1 0,0 0,14 10,-23-20,1 1,-1-1,0 0,0 0,1 0,-1 0,0 0,1-1,-1 1,1 0,-1-1,1 1,-1-1,1 1,0-1,-1 0,1 1,-1-1,1 0,0 0,-1 0,1-1,0 1,-1 0,1-1,-1 1,1-1,-1 1,1-1,-1 0,1 1,-1-1,1 0,-1 0,0 0,0 0,1 0,-1 0,0-1,0 1,0 0,0-1,0 1,-1 0,1-1,0 1,-1-1,1 1,-1-1,1-1,4-15,-1 1,-1-1,0 1,-1-1,-1-21,6-50,6 29,2 0,3 2,30-71,-1-9,-36 99,2-1,29-58,-20 58,-2-1,-1-1,-2 0,15-61,-31 99,0 0,0-1,0 1,1 0,0 0,-1 1,2-1,-1 0,0 0,5-4,9-7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E84B-C497-4ABD-AAAA-59E302CA0B12}" type="datetimeFigureOut">
              <a:rPr lang="en-GB" smtClean="0"/>
              <a:t>20/06/2021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B485-B4E5-4A31-A9CB-5F78598B2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6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113657-8095-49B7-8DDD-9030FF7EC60C}" type="datetime1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65A2E3-2F5B-465F-B34C-2530C063D519}" type="datetime1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817C7D-3155-41BF-A947-5FD0EB9F8AC1}" type="datetime1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1EC6C3-8266-4E0A-851B-86FAC2FEDCFF}" type="datetime1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1088F-4E80-441F-93F0-291B585476E6}" type="datetime1">
              <a:rPr lang="en-GB" smtClean="0"/>
              <a:t>20/06/2021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4EC3D3-D8FB-4433-8428-B79A44F5C51E}" type="datetime1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A496D7-DC8D-44E9-8044-3B4EA553ADF7}" type="datetime1">
              <a:rPr lang="en-GB" smtClean="0"/>
              <a:t>20/06/2021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E2F2FF-5CB3-41E7-962F-F6A00BEC88C5}" type="datetime1">
              <a:rPr lang="en-GB" smtClean="0"/>
              <a:t>20/06/2021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>
                <a:latin typeface="Debbie Hepplewhite Print Font" panose="03050602040000000000" pitchFamily="66" charset="0"/>
              </a:defRPr>
            </a:lvl1pPr>
          </a:lstStyle>
          <a:p>
            <a:fld id="{BF1F4BA4-0979-4020-8901-4024EFBEA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DDD94-6053-416A-9C23-AC0E575D57E1}" type="datetime1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8055E-1416-44B0-8C09-93D8104CAFF9}" type="datetime1">
              <a:rPr lang="en-GB" smtClean="0"/>
              <a:t>20/06/2021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ebbie Hepplewhite Print Font" panose="03050602040000000000" pitchFamily="66" charset="0"/>
              </a:defRPr>
            </a:lvl1pPr>
          </a:lstStyle>
          <a:p>
            <a:fld id="{BF1F4BA4-0979-4020-8901-4024EFBEA9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5FaBDqOmiy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wQKugrFmJQ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5.xml"/><Relationship Id="rId18" Type="http://schemas.openxmlformats.org/officeDocument/2006/relationships/image" Target="../media/image14.png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7.xml"/><Relationship Id="rId2" Type="http://schemas.openxmlformats.org/officeDocument/2006/relationships/customXml" Target="../ink/ink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5" Type="http://schemas.openxmlformats.org/officeDocument/2006/relationships/customXml" Target="../ink/ink6.xml"/><Relationship Id="rId10" Type="http://schemas.openxmlformats.org/officeDocument/2006/relationships/image" Target="../media/image10.png"/><Relationship Id="rId19" Type="http://schemas.openxmlformats.org/officeDocument/2006/relationships/customXml" Target="../ink/ink8.xml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customXml" Target="../ink/ink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27.png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image" Target="../media/image280.png"/><Relationship Id="rId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1B@hortongrangeacademy.co.uk" TargetMode="External"/><Relationship Id="rId2" Type="http://schemas.openxmlformats.org/officeDocument/2006/relationships/hyperlink" Target="mailto:1A@hortongrangeacademy.co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1C@hortongrangeacademy.co.u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yzMyDtQRI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customXml" Target="../ink/ink2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customXml" Target="../ink/ink24.xml"/><Relationship Id="rId4" Type="http://schemas.openxmlformats.org/officeDocument/2006/relationships/customXml" Target="../ink/ink21.xml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customXml" Target="../ink/ink3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40.png"/><Relationship Id="rId7" Type="http://schemas.openxmlformats.org/officeDocument/2006/relationships/customXml" Target="../ink/ink33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52.png"/><Relationship Id="rId10" Type="http://schemas.openxmlformats.org/officeDocument/2006/relationships/image" Target="../media/image320.png"/><Relationship Id="rId4" Type="http://schemas.openxmlformats.org/officeDocument/2006/relationships/customXml" Target="../ink/ink32.xml"/><Relationship Id="rId9" Type="http://schemas.openxmlformats.org/officeDocument/2006/relationships/customXml" Target="../ink/ink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5" Type="http://schemas.openxmlformats.org/officeDocument/2006/relationships/image" Target="../media/image32.png"/><Relationship Id="rId4" Type="http://schemas.openxmlformats.org/officeDocument/2006/relationships/customXml" Target="../ink/ink35.xml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44.xml"/><Relationship Id="rId18" Type="http://schemas.openxmlformats.org/officeDocument/2006/relationships/customXml" Target="../ink/ink47.xml"/><Relationship Id="rId3" Type="http://schemas.openxmlformats.org/officeDocument/2006/relationships/image" Target="../media/image32.png"/><Relationship Id="rId7" Type="http://schemas.openxmlformats.org/officeDocument/2006/relationships/customXml" Target="../ink/ink40.xml"/><Relationship Id="rId12" Type="http://schemas.openxmlformats.org/officeDocument/2006/relationships/image" Target="../media/image61.png"/><Relationship Id="rId17" Type="http://schemas.openxmlformats.org/officeDocument/2006/relationships/customXml" Target="../ink/ink46.xml"/><Relationship Id="rId2" Type="http://schemas.openxmlformats.org/officeDocument/2006/relationships/customXml" Target="../ink/ink3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customXml" Target="../ink/ink43.xml"/><Relationship Id="rId5" Type="http://schemas.openxmlformats.org/officeDocument/2006/relationships/image" Target="../media/image58.png"/><Relationship Id="rId15" Type="http://schemas.openxmlformats.org/officeDocument/2006/relationships/customXml" Target="../ink/ink45.xml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customXml" Target="../ink/ink41.xml"/><Relationship Id="rId1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customXml" Target="../ink/ink50.xml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customXml" Target="../ink/ink49.xml"/><Relationship Id="rId4" Type="http://schemas.openxmlformats.org/officeDocument/2006/relationships/image" Target="../media/image21.png"/><Relationship Id="rId9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bbc.co.uk/teach/supermovers/ks1-maths-position-&amp;-direction/zhh9scw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www.bbc.co.uk/bitesize/clips/zf7xn3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2grd2p/articles/zwv6b82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www.ictgames.com/mobilePage/deadlyDoors/index.html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gmEe0-_ex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4613591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56" y="2107096"/>
            <a:ext cx="11847444" cy="11702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800" dirty="0">
                <a:latin typeface="Debbie Hepplewhite Print Font" panose="03050602040000000000" pitchFamily="66" charset="0"/>
              </a:rPr>
              <a:t>Year 1 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730" y="3623193"/>
            <a:ext cx="9144000" cy="64656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Week Beginning 21.6.21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8AE1-E062-4492-80EE-194BF42D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BF1F4BA4-0979-4020-8901-4024EFBEA95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558" y="1383897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2CD1-5594-4D74-B887-81C43D82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4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brains ready for Maths!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50155-2702-4701-942B-F3541F7991AF}"/>
              </a:ext>
            </a:extLst>
          </p:cNvPr>
          <p:cNvSpPr txBox="1"/>
          <p:nvPr/>
        </p:nvSpPr>
        <p:spPr>
          <a:xfrm>
            <a:off x="3349842" y="6109996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https://www.youtube.com/watch?v=5FaBDqOmiyI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194DB1-A710-4082-A2BB-88B3EF5A1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982" y="1209801"/>
            <a:ext cx="755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8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brains ready for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Maths!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u="sng" dirty="0">
                <a:latin typeface="Debbie Hepplewhite Print Font" panose="03050602040000000000" pitchFamily="66" charset="0"/>
              </a:rPr>
              <a:t>Subtraction</a:t>
            </a:r>
          </a:p>
          <a:p>
            <a:endParaRPr lang="en-GB" sz="3200" u="sng" dirty="0">
              <a:latin typeface="Debbie Hepplewhite Print Font" panose="03050602040000000000" pitchFamily="66" charset="0"/>
            </a:endParaRPr>
          </a:p>
          <a:p>
            <a:endParaRPr lang="en-GB" sz="3200" u="sng" dirty="0">
              <a:latin typeface="Debbie Hepplewhite Print Font" panose="03050602040000000000" pitchFamily="66" charset="0"/>
            </a:endParaRPr>
          </a:p>
          <a:p>
            <a:endParaRPr lang="en-GB" sz="3200" u="sng" dirty="0">
              <a:latin typeface="Debbie Hepplewhite Print Font" panose="03050602040000000000" pitchFamily="66" charset="0"/>
            </a:endParaRPr>
          </a:p>
          <a:p>
            <a:endParaRPr lang="en-GB" sz="3200" u="sng" dirty="0">
              <a:latin typeface="Debbie Hepplewhite Print Font" panose="03050602040000000000" pitchFamily="66" charset="0"/>
            </a:endParaRPr>
          </a:p>
          <a:p>
            <a:endParaRPr lang="en-GB" sz="3200" u="sng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6 – 2 = 		3 – 3 = 		12 –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D8DE-208B-438C-A182-0BF7CEA24DCD}"/>
              </a:ext>
            </a:extLst>
          </p:cNvPr>
          <p:cNvSpPr txBox="1"/>
          <p:nvPr/>
        </p:nvSpPr>
        <p:spPr>
          <a:xfrm>
            <a:off x="4137991" y="191685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https://www.youtube.com/watch?v=pwQKugrFmJQ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CB42E-2C3F-40B6-8558-E6320C76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540" y="2678250"/>
            <a:ext cx="4110679" cy="2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893" y="654703"/>
            <a:ext cx="11319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Debbie Hepplewhite Print Font" panose="03050602040000000000" pitchFamily="66" charset="0"/>
              </a:rPr>
              <a:t>What have we done and what will we do?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Yesterday, you looked at turns practically.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Today, you will be looking at choosing the correct turn from a group of pictures.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9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27A79-5461-4B83-B5E7-440D48A9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9ABEF-3A4C-45FE-B62B-73000E75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1" y="506688"/>
            <a:ext cx="5448300" cy="555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58358-3BF3-434A-B83F-850A8E00E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55" y="663850"/>
            <a:ext cx="5572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3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15</a:t>
            </a:fld>
            <a:endParaRPr lang="en-GB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1D9EBF0-CECD-4B7B-8C27-5637B7294BCC}"/>
                  </a:ext>
                </a:extLst>
              </p14:cNvPr>
              <p14:cNvContentPartPr/>
              <p14:nvPr/>
            </p14:nvContentPartPr>
            <p14:xfrm>
              <a:off x="2809398" y="2694266"/>
              <a:ext cx="212400" cy="252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1D9EBF0-CECD-4B7B-8C27-5637B7294B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3398" y="2658626"/>
                <a:ext cx="2840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1AC36A-B075-4746-99FF-722DD9877A24}"/>
                  </a:ext>
                </a:extLst>
              </p14:cNvPr>
              <p14:cNvContentPartPr/>
              <p14:nvPr/>
            </p14:nvContentPartPr>
            <p14:xfrm>
              <a:off x="3221598" y="2875346"/>
              <a:ext cx="439560" cy="172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1AC36A-B075-4746-99FF-722DD9877A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5958" y="2839706"/>
                <a:ext cx="511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C4C2E6-4297-4239-87CA-1982786D207F}"/>
                  </a:ext>
                </a:extLst>
              </p14:cNvPr>
              <p14:cNvContentPartPr/>
              <p14:nvPr/>
            </p14:nvContentPartPr>
            <p14:xfrm>
              <a:off x="4876158" y="2665466"/>
              <a:ext cx="212400" cy="312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C4C2E6-4297-4239-87CA-1982786D20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0518" y="2629466"/>
                <a:ext cx="284040" cy="383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F5DF5DE-8AFF-4464-9CDD-BFAD5F13A3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75" y="713961"/>
            <a:ext cx="5495925" cy="4953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BC3F94-C457-4825-A5C4-E9FC070FAF16}"/>
              </a:ext>
            </a:extLst>
          </p:cNvPr>
          <p:cNvCxnSpPr/>
          <p:nvPr/>
        </p:nvCxnSpPr>
        <p:spPr>
          <a:xfrm>
            <a:off x="1205948" y="3429000"/>
            <a:ext cx="0" cy="1434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5D599F-55FD-4F7A-85B6-9FC6F605357C}"/>
              </a:ext>
            </a:extLst>
          </p:cNvPr>
          <p:cNvCxnSpPr/>
          <p:nvPr/>
        </p:nvCxnSpPr>
        <p:spPr>
          <a:xfrm>
            <a:off x="600075" y="4159526"/>
            <a:ext cx="11757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E1F98B4-75BE-4CB8-8DE8-651C2EB97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6080" y="1004473"/>
            <a:ext cx="5514975" cy="43719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EA5E43-A1FB-453B-A674-AF24BA545F4A}"/>
              </a:ext>
            </a:extLst>
          </p:cNvPr>
          <p:cNvCxnSpPr/>
          <p:nvPr/>
        </p:nvCxnSpPr>
        <p:spPr>
          <a:xfrm>
            <a:off x="7041953" y="3846443"/>
            <a:ext cx="0" cy="1434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6EC0C1-A2DA-4F80-B32C-B7651B5C77D2}"/>
              </a:ext>
            </a:extLst>
          </p:cNvPr>
          <p:cNvCxnSpPr/>
          <p:nvPr/>
        </p:nvCxnSpPr>
        <p:spPr>
          <a:xfrm>
            <a:off x="6436080" y="4576969"/>
            <a:ext cx="11757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982E24-D1ED-41E4-B0A7-48418BABA256}"/>
              </a:ext>
            </a:extLst>
          </p:cNvPr>
          <p:cNvGrpSpPr/>
          <p:nvPr/>
        </p:nvGrpSpPr>
        <p:grpSpPr>
          <a:xfrm>
            <a:off x="2371638" y="3259466"/>
            <a:ext cx="252360" cy="287280"/>
            <a:chOff x="2371638" y="3259466"/>
            <a:chExt cx="25236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7D6864-67F3-47E7-90B4-02902F318FA1}"/>
                    </a:ext>
                  </a:extLst>
                </p14:cNvPr>
                <p14:cNvContentPartPr/>
                <p14:nvPr/>
              </p14:nvContentPartPr>
              <p14:xfrm>
                <a:off x="2371638" y="3273146"/>
                <a:ext cx="242640" cy="273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7D6864-67F3-47E7-90B4-02902F318F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2638" y="3264146"/>
                  <a:ext cx="2602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560F9A4-5FD4-487E-99E7-3B2D74AB14E9}"/>
                    </a:ext>
                  </a:extLst>
                </p14:cNvPr>
                <p14:cNvContentPartPr/>
                <p14:nvPr/>
              </p14:nvContentPartPr>
              <p14:xfrm>
                <a:off x="2420958" y="3259466"/>
                <a:ext cx="203040" cy="247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560F9A4-5FD4-487E-99E7-3B2D74AB14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11958" y="3250826"/>
                  <a:ext cx="2206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006276-DAC6-4867-918A-B3F48D08B4A7}"/>
              </a:ext>
            </a:extLst>
          </p:cNvPr>
          <p:cNvGrpSpPr/>
          <p:nvPr/>
        </p:nvGrpSpPr>
        <p:grpSpPr>
          <a:xfrm>
            <a:off x="3776358" y="3259466"/>
            <a:ext cx="483840" cy="492120"/>
            <a:chOff x="3776358" y="3259466"/>
            <a:chExt cx="483840" cy="49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A18259-53C3-4AEB-90EE-448FDA5067AE}"/>
                    </a:ext>
                  </a:extLst>
                </p14:cNvPr>
                <p14:cNvContentPartPr/>
                <p14:nvPr/>
              </p14:nvContentPartPr>
              <p14:xfrm>
                <a:off x="3802278" y="3259466"/>
                <a:ext cx="318960" cy="320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A18259-53C3-4AEB-90EE-448FDA5067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3638" y="3250826"/>
                  <a:ext cx="3366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CE2DEFC-B6E2-48CD-BF3F-A114AAE93E5D}"/>
                    </a:ext>
                  </a:extLst>
                </p14:cNvPr>
                <p14:cNvContentPartPr/>
                <p14:nvPr/>
              </p14:nvContentPartPr>
              <p14:xfrm>
                <a:off x="3776358" y="3273146"/>
                <a:ext cx="483840" cy="478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CE2DEFC-B6E2-48CD-BF3F-A114AAE93E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67718" y="3264146"/>
                  <a:ext cx="501480" cy="49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E32CB8-CDD0-489F-9A50-0B3A7D060957}"/>
                  </a:ext>
                </a:extLst>
              </p14:cNvPr>
              <p14:cNvContentPartPr/>
              <p14:nvPr/>
            </p14:nvContentPartPr>
            <p14:xfrm>
              <a:off x="5286918" y="3254066"/>
              <a:ext cx="287640" cy="437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E32CB8-CDD0-489F-9A50-0B3A7D060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78278" y="3245066"/>
                <a:ext cx="305280" cy="4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47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82344-BD15-499F-A9C8-89CD2311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EFA7D-84BD-4960-85D8-664572BA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804862"/>
            <a:ext cx="5495925" cy="4638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C3EB5-25B1-46A8-834E-0045405C6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529" y="804862"/>
            <a:ext cx="5514975" cy="4648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AC9628-4040-4616-965A-5082DF32499B}"/>
              </a:ext>
            </a:extLst>
          </p:cNvPr>
          <p:cNvCxnSpPr/>
          <p:nvPr/>
        </p:nvCxnSpPr>
        <p:spPr>
          <a:xfrm>
            <a:off x="1258957" y="3737113"/>
            <a:ext cx="0" cy="1351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13E5A-09B5-40FB-BA4D-D8879C99F17B}"/>
              </a:ext>
            </a:extLst>
          </p:cNvPr>
          <p:cNvCxnSpPr/>
          <p:nvPr/>
        </p:nvCxnSpPr>
        <p:spPr>
          <a:xfrm>
            <a:off x="728870" y="4280452"/>
            <a:ext cx="11529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7C5C71-2B6C-4049-8250-9DF0439D3642}"/>
                  </a:ext>
                </a:extLst>
              </p14:cNvPr>
              <p14:cNvContentPartPr/>
              <p14:nvPr/>
            </p14:nvContentPartPr>
            <p14:xfrm>
              <a:off x="2332038" y="3367826"/>
              <a:ext cx="319680" cy="432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7C5C71-2B6C-4049-8250-9DF0439D36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3038" y="3358826"/>
                <a:ext cx="33732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035E21-FE04-4EE8-9290-B66EDD0E167B}"/>
                  </a:ext>
                </a:extLst>
              </p14:cNvPr>
              <p14:cNvContentPartPr/>
              <p14:nvPr/>
            </p14:nvContentPartPr>
            <p14:xfrm>
              <a:off x="3815958" y="3577706"/>
              <a:ext cx="312840" cy="3200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035E21-FE04-4EE8-9290-B66EDD0E16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07318" y="3568706"/>
                <a:ext cx="3304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B694FC-361F-42C4-A1C2-C6A6B9BA2376}"/>
                  </a:ext>
                </a:extLst>
              </p14:cNvPr>
              <p14:cNvContentPartPr/>
              <p14:nvPr/>
            </p14:nvContentPartPr>
            <p14:xfrm>
              <a:off x="3835038" y="3564746"/>
              <a:ext cx="259920" cy="388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B694FC-361F-42C4-A1C2-C6A6B9BA23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26038" y="3555746"/>
                <a:ext cx="277560" cy="40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516879D-206C-459C-987F-1F06C46590C1}"/>
              </a:ext>
            </a:extLst>
          </p:cNvPr>
          <p:cNvGrpSpPr/>
          <p:nvPr/>
        </p:nvGrpSpPr>
        <p:grpSpPr>
          <a:xfrm>
            <a:off x="5130678" y="3352346"/>
            <a:ext cx="330120" cy="411840"/>
            <a:chOff x="5130678" y="3352346"/>
            <a:chExt cx="33012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EA8607-25C7-47F3-BEE3-D0CD29A098C6}"/>
                    </a:ext>
                  </a:extLst>
                </p14:cNvPr>
                <p14:cNvContentPartPr/>
                <p14:nvPr/>
              </p14:nvContentPartPr>
              <p14:xfrm>
                <a:off x="5181438" y="3418946"/>
                <a:ext cx="279360" cy="275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EA8607-25C7-47F3-BEE3-D0CD29A098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2438" y="3409946"/>
                  <a:ext cx="297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5A892F-325B-4D6D-8F20-E60418C0F32C}"/>
                    </a:ext>
                  </a:extLst>
                </p14:cNvPr>
                <p14:cNvContentPartPr/>
                <p14:nvPr/>
              </p14:nvContentPartPr>
              <p14:xfrm>
                <a:off x="5130678" y="3352346"/>
                <a:ext cx="316080" cy="411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5A892F-325B-4D6D-8F20-E60418C0F32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21678" y="3343346"/>
                  <a:ext cx="333720" cy="42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3041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4A4D7-B238-4CC8-8336-4B15838AD519}"/>
              </a:ext>
            </a:extLst>
          </p:cNvPr>
          <p:cNvSpPr txBox="1"/>
          <p:nvPr/>
        </p:nvSpPr>
        <p:spPr>
          <a:xfrm>
            <a:off x="211083" y="331915"/>
            <a:ext cx="11643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Carrots and Tomatoes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1D9EBF0-CECD-4B7B-8C27-5637B7294BCC}"/>
                  </a:ext>
                </a:extLst>
              </p14:cNvPr>
              <p14:cNvContentPartPr/>
              <p14:nvPr/>
            </p14:nvContentPartPr>
            <p14:xfrm>
              <a:off x="2809398" y="2694266"/>
              <a:ext cx="212400" cy="252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1D9EBF0-CECD-4B7B-8C27-5637B7294B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3398" y="2658266"/>
                <a:ext cx="2840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1AC36A-B075-4746-99FF-722DD9877A24}"/>
                  </a:ext>
                </a:extLst>
              </p14:cNvPr>
              <p14:cNvContentPartPr/>
              <p14:nvPr/>
            </p14:nvContentPartPr>
            <p14:xfrm>
              <a:off x="3221598" y="2875346"/>
              <a:ext cx="439560" cy="172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1AC36A-B075-4746-99FF-722DD9877A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5598" y="2839346"/>
                <a:ext cx="511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C4C2E6-4297-4239-87CA-1982786D207F}"/>
                  </a:ext>
                </a:extLst>
              </p14:cNvPr>
              <p14:cNvContentPartPr/>
              <p14:nvPr/>
            </p14:nvContentPartPr>
            <p14:xfrm>
              <a:off x="4876158" y="2665466"/>
              <a:ext cx="212400" cy="312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C4C2E6-4297-4239-87CA-1982786D20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40158" y="2629507"/>
                <a:ext cx="284040" cy="38367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81ED68F-9AAE-4398-AA95-BDCA0637B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4908" y="1101356"/>
            <a:ext cx="7576744" cy="546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4A4D7-B238-4CC8-8336-4B15838AD519}"/>
              </a:ext>
            </a:extLst>
          </p:cNvPr>
          <p:cNvSpPr txBox="1"/>
          <p:nvPr/>
        </p:nvSpPr>
        <p:spPr>
          <a:xfrm>
            <a:off x="274270" y="296404"/>
            <a:ext cx="11643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Aubergines, Broccoli and Bananas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3B8B7B-2AA5-4CD2-8FE1-65326733D66B}"/>
                  </a:ext>
                </a:extLst>
              </p14:cNvPr>
              <p14:cNvContentPartPr/>
              <p14:nvPr/>
            </p14:nvContentPartPr>
            <p14:xfrm>
              <a:off x="5817558" y="327314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3B8B7B-2AA5-4CD2-8FE1-65326733D6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1558" y="323714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24841D1-F542-479A-91C8-A7E0C48C2D1B}"/>
                  </a:ext>
                </a:extLst>
              </p14:cNvPr>
              <p14:cNvContentPartPr/>
              <p14:nvPr/>
            </p14:nvContentPartPr>
            <p14:xfrm>
              <a:off x="4809558" y="2769146"/>
              <a:ext cx="226800" cy="187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24841D1-F542-479A-91C8-A7E0C48C2D1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3918" y="2733506"/>
                <a:ext cx="298440" cy="259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4A609C2-FC32-4305-B83E-6D7355A267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5190" y="1100480"/>
            <a:ext cx="7668453" cy="54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2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1A26-4C77-4C00-A919-1A760191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2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284921" y="442833"/>
            <a:ext cx="1270659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If you are learning from home, </a:t>
            </a:r>
          </a:p>
          <a:p>
            <a:r>
              <a:rPr lang="en-GB" sz="4000" dirty="0">
                <a:latin typeface="Debbie Hepplewhite Print Font" panose="03050602040000000000" pitchFamily="66" charset="0"/>
              </a:rPr>
              <a:t>don’t forget to send your work to </a:t>
            </a:r>
          </a:p>
          <a:p>
            <a:r>
              <a:rPr lang="en-GB" sz="4000" dirty="0">
                <a:latin typeface="Debbie Hepplewhite Print Font" panose="03050602040000000000" pitchFamily="66" charset="0"/>
              </a:rPr>
              <a:t>your teacher: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Mrs O’Sullivan- </a:t>
            </a:r>
            <a:r>
              <a:rPr lang="en-GB" sz="2200" dirty="0">
                <a:latin typeface="Debbie Hepplewhite Print Font" panose="03050602040000000000" pitchFamily="66" charset="0"/>
                <a:hlinkClick r:id="rId2"/>
              </a:rPr>
              <a:t>1A@hortongrangeacademy.co.uk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Mr Taylor- </a:t>
            </a:r>
            <a:r>
              <a:rPr lang="en-GB" sz="2200" dirty="0">
                <a:latin typeface="Debbie Hepplewhite Print Font" panose="03050602040000000000" pitchFamily="66" charset="0"/>
                <a:hlinkClick r:id="rId3"/>
              </a:rPr>
              <a:t>1B@hortongrangeacademy.co.uk</a:t>
            </a: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Miss Matthews- </a:t>
            </a:r>
            <a:r>
              <a:rPr lang="en-GB" sz="2200" dirty="0">
                <a:latin typeface="Debbie Hepplewhite Print Font" panose="03050602040000000000" pitchFamily="66" charset="0"/>
                <a:hlinkClick r:id="rId4"/>
              </a:rPr>
              <a:t>1C@hortongrangeacademy.co.uk</a:t>
            </a:r>
            <a:r>
              <a:rPr lang="en-GB" sz="2200" dirty="0">
                <a:latin typeface="Debbie Hepplewhite Print Font" panose="03050602040000000000" pitchFamily="66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1C999-623D-4CFB-A366-51C34CB7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brains ready for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43BA3-B97D-44D9-92F7-23C6A4C7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972" y="1287027"/>
            <a:ext cx="6028704" cy="5069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5267A8-9642-4C21-82A7-A95DABD37902}"/>
              </a:ext>
            </a:extLst>
          </p:cNvPr>
          <p:cNvSpPr txBox="1"/>
          <p:nvPr/>
        </p:nvSpPr>
        <p:spPr>
          <a:xfrm>
            <a:off x="5861154" y="2173574"/>
            <a:ext cx="45570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hlinkClick r:id="rId3"/>
              </a:rPr>
              <a:t>https://www.youtube.com/watch?v=vmyzMyDtQRI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073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893" y="654703"/>
            <a:ext cx="113196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Debbie Hepplewhite Print Font" panose="03050602040000000000" pitchFamily="66" charset="0"/>
              </a:rPr>
              <a:t>What have we done and what will we do?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Yesterday, you looked at position and movement of objects a half, a quarter and a full turn.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Today, you will be looking at this again but with different starting points.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E978D0-624C-47D1-9CE0-63123620E2EA}"/>
              </a:ext>
            </a:extLst>
          </p:cNvPr>
          <p:cNvGrpSpPr/>
          <p:nvPr/>
        </p:nvGrpSpPr>
        <p:grpSpPr>
          <a:xfrm>
            <a:off x="5393118" y="2397986"/>
            <a:ext cx="360" cy="360"/>
            <a:chOff x="5393118" y="239798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C0DAE4-6141-49F1-9EF2-D92A5BC1818F}"/>
                    </a:ext>
                  </a:extLst>
                </p14:cNvPr>
                <p14:cNvContentPartPr/>
                <p14:nvPr/>
              </p14:nvContentPartPr>
              <p14:xfrm>
                <a:off x="5393118" y="2397986"/>
                <a:ext cx="36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C0DAE4-6141-49F1-9EF2-D92A5BC181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4478" y="23893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CF8F88D-40DE-4A6B-801E-6BA45DC0C49E}"/>
                    </a:ext>
                  </a:extLst>
                </p14:cNvPr>
                <p14:cNvContentPartPr/>
                <p14:nvPr/>
              </p14:nvContentPartPr>
              <p14:xfrm>
                <a:off x="5393118" y="2397986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CF8F88D-40DE-4A6B-801E-6BA45DC0C4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4478" y="23893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6471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27A79-5461-4B83-B5E7-440D48A9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9ABEF-3A4C-45FE-B62B-73000E75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1" y="506688"/>
            <a:ext cx="5448300" cy="555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58358-3BF3-434A-B83F-850A8E00E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55" y="663850"/>
            <a:ext cx="5572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2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CF135-15FF-4BAF-83FD-33F2F037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7D0B9-E3DC-43F3-82A8-50A72606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14" y="1142172"/>
            <a:ext cx="5581650" cy="483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0C011-EF69-496C-BE22-410D2514B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37" y="661987"/>
            <a:ext cx="56007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20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2E539-C792-4972-B4CC-200F1072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F5802-AB1C-4AA1-A452-F7DFA80C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494471"/>
            <a:ext cx="5629275" cy="552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2D6EAE-F342-4259-A7E7-ABF54B50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189" y="465896"/>
            <a:ext cx="5572125" cy="5553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6990F-9CB3-4D4C-BB29-6C7A1FE3DEBD}"/>
              </a:ext>
            </a:extLst>
          </p:cNvPr>
          <p:cNvSpPr txBox="1"/>
          <p:nvPr/>
        </p:nvSpPr>
        <p:spPr>
          <a:xfrm>
            <a:off x="2345634" y="6255026"/>
            <a:ext cx="820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Quarter turn						Half turn</a:t>
            </a:r>
          </a:p>
        </p:txBody>
      </p:sp>
    </p:spTree>
    <p:extLst>
      <p:ext uri="{BB962C8B-B14F-4D97-AF65-F5344CB8AC3E}">
        <p14:creationId xmlns:p14="http://schemas.microsoft.com/office/powerpoint/2010/main" val="17727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A387F-FEB1-424C-985C-D1F3D189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77086-6CEF-4D59-844E-F3304731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857250"/>
            <a:ext cx="5581650" cy="453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B6656F-9A84-40B3-ABDF-83BC9094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307" y="857250"/>
            <a:ext cx="5495925" cy="47434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CB2573-09B3-414A-8494-7ED03A3EA779}"/>
              </a:ext>
            </a:extLst>
          </p:cNvPr>
          <p:cNvGrpSpPr/>
          <p:nvPr/>
        </p:nvGrpSpPr>
        <p:grpSpPr>
          <a:xfrm>
            <a:off x="2319078" y="3378626"/>
            <a:ext cx="302040" cy="318240"/>
            <a:chOff x="2319078" y="3378626"/>
            <a:chExt cx="30204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7DF641-C967-4C58-857A-FED7AE4059CD}"/>
                    </a:ext>
                  </a:extLst>
                </p14:cNvPr>
                <p14:cNvContentPartPr/>
                <p14:nvPr/>
              </p14:nvContentPartPr>
              <p14:xfrm>
                <a:off x="2397918" y="3378626"/>
                <a:ext cx="223200" cy="267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7DF641-C967-4C58-857A-FED7AE4059C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89278" y="3369986"/>
                  <a:ext cx="240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726C1F-C5A8-45C4-A0A1-9BD2411AF21D}"/>
                    </a:ext>
                  </a:extLst>
                </p14:cNvPr>
                <p14:cNvContentPartPr/>
                <p14:nvPr/>
              </p14:nvContentPartPr>
              <p14:xfrm>
                <a:off x="2319078" y="3378626"/>
                <a:ext cx="290880" cy="318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726C1F-C5A8-45C4-A0A1-9BD2411AF2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10078" y="3369986"/>
                  <a:ext cx="30852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429B38-A44B-4A77-B4C1-AA0B9BB8659D}"/>
              </a:ext>
            </a:extLst>
          </p:cNvPr>
          <p:cNvGrpSpPr/>
          <p:nvPr/>
        </p:nvGrpSpPr>
        <p:grpSpPr>
          <a:xfrm>
            <a:off x="3766278" y="3405266"/>
            <a:ext cx="328680" cy="408600"/>
            <a:chOff x="3766278" y="3405266"/>
            <a:chExt cx="32868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B4A8AC-79F7-4ED7-8C75-38022BE7BCEB}"/>
                    </a:ext>
                  </a:extLst>
                </p14:cNvPr>
                <p14:cNvContentPartPr/>
                <p14:nvPr/>
              </p14:nvContentPartPr>
              <p14:xfrm>
                <a:off x="3815958" y="3418946"/>
                <a:ext cx="245520" cy="348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B4A8AC-79F7-4ED7-8C75-38022BE7BC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07318" y="3409946"/>
                  <a:ext cx="263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31D013-7D5D-4424-92F7-1B21F6B37427}"/>
                    </a:ext>
                  </a:extLst>
                </p14:cNvPr>
                <p14:cNvContentPartPr/>
                <p14:nvPr/>
              </p14:nvContentPartPr>
              <p14:xfrm>
                <a:off x="3766278" y="3405266"/>
                <a:ext cx="328680" cy="408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31D013-7D5D-4424-92F7-1B21F6B374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7638" y="3396626"/>
                  <a:ext cx="346320" cy="42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1B5E4A-A594-42A7-8A27-3B2D3B0E286E}"/>
                  </a:ext>
                </a:extLst>
              </p14:cNvPr>
              <p14:cNvContentPartPr/>
              <p14:nvPr/>
            </p14:nvContentPartPr>
            <p14:xfrm>
              <a:off x="5485638" y="3498866"/>
              <a:ext cx="305640" cy="4226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1B5E4A-A594-42A7-8A27-3B2D3B0E28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76998" y="3490226"/>
                <a:ext cx="323280" cy="44028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9976926-7443-4340-8761-765A280AF889}"/>
              </a:ext>
            </a:extLst>
          </p:cNvPr>
          <p:cNvCxnSpPr/>
          <p:nvPr/>
        </p:nvCxnSpPr>
        <p:spPr>
          <a:xfrm>
            <a:off x="993913" y="3646106"/>
            <a:ext cx="0" cy="12041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598BB7-BBDC-49EF-8CEC-D41E6C56E737}"/>
              </a:ext>
            </a:extLst>
          </p:cNvPr>
          <p:cNvCxnSpPr/>
          <p:nvPr/>
        </p:nvCxnSpPr>
        <p:spPr>
          <a:xfrm>
            <a:off x="675861" y="4227443"/>
            <a:ext cx="10866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3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C388D-40D4-44D2-B681-2DC7FBD3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B99B45-5671-4FD1-8103-E02FBC8A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62062"/>
            <a:ext cx="5629275" cy="433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69279-37E2-479A-9045-E1C92176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198" y="1262062"/>
            <a:ext cx="5572125" cy="45815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67E51-59EA-4613-BFB2-8490E2728CA2}"/>
              </a:ext>
            </a:extLst>
          </p:cNvPr>
          <p:cNvGrpSpPr/>
          <p:nvPr/>
        </p:nvGrpSpPr>
        <p:grpSpPr>
          <a:xfrm>
            <a:off x="2212878" y="3855986"/>
            <a:ext cx="318600" cy="345240"/>
            <a:chOff x="2212878" y="3855986"/>
            <a:chExt cx="318600" cy="34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EC4753-11C2-4AB7-A641-0C94910AA0EB}"/>
                    </a:ext>
                  </a:extLst>
                </p14:cNvPr>
                <p14:cNvContentPartPr/>
                <p14:nvPr/>
              </p14:nvContentPartPr>
              <p14:xfrm>
                <a:off x="2265798" y="3855986"/>
                <a:ext cx="265680" cy="339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EC4753-11C2-4AB7-A641-0C94910AA0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57158" y="3847346"/>
                  <a:ext cx="283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60653B-CD48-4C55-83E8-9F2B1E5174A1}"/>
                    </a:ext>
                  </a:extLst>
                </p14:cNvPr>
                <p14:cNvContentPartPr/>
                <p14:nvPr/>
              </p14:nvContentPartPr>
              <p14:xfrm>
                <a:off x="2212878" y="3891626"/>
                <a:ext cx="246960" cy="309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60653B-CD48-4C55-83E8-9F2B1E5174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3878" y="3882626"/>
                  <a:ext cx="26460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E1A425-EABA-4D27-9B78-A79AD9182833}"/>
              </a:ext>
            </a:extLst>
          </p:cNvPr>
          <p:cNvGrpSpPr/>
          <p:nvPr/>
        </p:nvGrpSpPr>
        <p:grpSpPr>
          <a:xfrm>
            <a:off x="3669438" y="3816026"/>
            <a:ext cx="412200" cy="356760"/>
            <a:chOff x="3669438" y="3816026"/>
            <a:chExt cx="41220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E3C7DE-AE9F-474B-B2D4-E9B1956C721E}"/>
                    </a:ext>
                  </a:extLst>
                </p14:cNvPr>
                <p14:cNvContentPartPr/>
                <p14:nvPr/>
              </p14:nvContentPartPr>
              <p14:xfrm>
                <a:off x="3669438" y="3816026"/>
                <a:ext cx="412200" cy="356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E3C7DE-AE9F-474B-B2D4-E9B1956C72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60798" y="3807386"/>
                  <a:ext cx="4298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D148AD6-F70B-4C40-A2CC-639EC659C201}"/>
                    </a:ext>
                  </a:extLst>
                </p14:cNvPr>
                <p14:cNvContentPartPr/>
                <p14:nvPr/>
              </p14:nvContentPartPr>
              <p14:xfrm>
                <a:off x="3683838" y="3842666"/>
                <a:ext cx="335520" cy="287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D148AD6-F70B-4C40-A2CC-639EC659C20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74838" y="3833666"/>
                  <a:ext cx="35316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2B85153-A4BF-40BA-9DCD-DD9860388D99}"/>
                  </a:ext>
                </a:extLst>
              </p14:cNvPr>
              <p14:cNvContentPartPr/>
              <p14:nvPr/>
            </p14:nvContentPartPr>
            <p14:xfrm>
              <a:off x="4969038" y="3671666"/>
              <a:ext cx="596520" cy="462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2B85153-A4BF-40BA-9DCD-DD9860388D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60038" y="3662666"/>
                <a:ext cx="614160" cy="48024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87D43C-9891-4F08-B449-948784F2E8B8}"/>
              </a:ext>
            </a:extLst>
          </p:cNvPr>
          <p:cNvCxnSpPr/>
          <p:nvPr/>
        </p:nvCxnSpPr>
        <p:spPr>
          <a:xfrm>
            <a:off x="1166191" y="4015409"/>
            <a:ext cx="0" cy="1232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6E187-94AD-4E27-9020-AA03BC791BBC}"/>
              </a:ext>
            </a:extLst>
          </p:cNvPr>
          <p:cNvCxnSpPr/>
          <p:nvPr/>
        </p:nvCxnSpPr>
        <p:spPr>
          <a:xfrm>
            <a:off x="649357" y="4505739"/>
            <a:ext cx="10204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65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4A4D7-B238-4CC8-8336-4B15838AD519}"/>
              </a:ext>
            </a:extLst>
          </p:cNvPr>
          <p:cNvSpPr txBox="1"/>
          <p:nvPr/>
        </p:nvSpPr>
        <p:spPr>
          <a:xfrm>
            <a:off x="274270" y="296404"/>
            <a:ext cx="11643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All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51013A-CD93-4B95-94AC-025A1DD8F5B6}"/>
                  </a:ext>
                </a:extLst>
              </p14:cNvPr>
              <p14:cNvContentPartPr/>
              <p14:nvPr/>
            </p14:nvContentPartPr>
            <p14:xfrm>
              <a:off x="4001718" y="394886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51013A-CD93-4B95-94AC-025A1DD8F5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6078" y="391286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9F0769-49E7-42EF-B9CF-9A35EC06DDDB}"/>
                  </a:ext>
                </a:extLst>
              </p14:cNvPr>
              <p14:cNvContentPartPr/>
              <p14:nvPr/>
            </p14:nvContentPartPr>
            <p14:xfrm>
              <a:off x="2307198" y="2679866"/>
              <a:ext cx="285840" cy="13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9F0769-49E7-42EF-B9CF-9A35EC06DD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1558" y="2643866"/>
                <a:ext cx="357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3F345B-7A91-4780-9C31-7E808C135701}"/>
                  </a:ext>
                </a:extLst>
              </p14:cNvPr>
              <p14:cNvContentPartPr/>
              <p14:nvPr/>
            </p14:nvContentPartPr>
            <p14:xfrm>
              <a:off x="2888238" y="2906486"/>
              <a:ext cx="452160" cy="1717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3F345B-7A91-4780-9C31-7E808C1357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2238" y="2870561"/>
                <a:ext cx="523800" cy="24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4BC630C-485C-40FC-8FE1-DE3AD71D2607}"/>
                  </a:ext>
                </a:extLst>
              </p14:cNvPr>
              <p14:cNvContentPartPr/>
              <p14:nvPr/>
            </p14:nvContentPartPr>
            <p14:xfrm>
              <a:off x="4225278" y="2767706"/>
              <a:ext cx="222840" cy="224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4BC630C-485C-40FC-8FE1-DE3AD71D26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89278" y="2731706"/>
                <a:ext cx="294480" cy="2962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7C9AA10-19AE-4351-96D7-85B86F949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8326" y="445411"/>
            <a:ext cx="8642074" cy="609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50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EC770-0CBD-4841-BCFB-552F76B1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46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brains ready for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Maths!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Debbie Hepplewhite Print Font" panose="03050602040000000000" pitchFamily="66" charset="0"/>
              </a:rPr>
              <a:t>Choose number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Bonds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Debbie Hepplewhite Print Font" panose="03050602040000000000" pitchFamily="66" charset="0"/>
              </a:rPr>
              <a:t>Choose missing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numbers (-and+)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43BA3-B97D-44D9-92F7-23C6A4C7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972" y="1287027"/>
            <a:ext cx="6028704" cy="5069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5267A8-9642-4C21-82A7-A95DABD37902}"/>
              </a:ext>
            </a:extLst>
          </p:cNvPr>
          <p:cNvSpPr txBox="1"/>
          <p:nvPr/>
        </p:nvSpPr>
        <p:spPr>
          <a:xfrm>
            <a:off x="5861154" y="2173574"/>
            <a:ext cx="45570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https://www.topmarks.co.uk/maths-games/hit-the-button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88FE20-9AD2-449A-A86C-9A3805BF0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627" y="3045147"/>
            <a:ext cx="5844982" cy="3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284921" y="442833"/>
            <a:ext cx="12706597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sz="4000" dirty="0">
              <a:latin typeface="Debbie Hepplewhite Print Font" panose="03050602040000000000" pitchFamily="66" charset="0"/>
            </a:endParaRPr>
          </a:p>
          <a:p>
            <a:r>
              <a:rPr lang="en-GB" sz="4000" dirty="0">
                <a:latin typeface="Debbie Hepplewhite Print Font" panose="03050602040000000000" pitchFamily="66" charset="0"/>
              </a:rPr>
              <a:t>Fractions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School Jam Activities: </a:t>
            </a:r>
            <a:r>
              <a:rPr lang="en-GB" sz="2000" dirty="0">
                <a:latin typeface="Debbie Hepplewhite Print Font" panose="03050602040000000000" pitchFamily="66" charset="0"/>
              </a:rPr>
              <a:t>See the activities sent to your APP this week</a:t>
            </a:r>
            <a:r>
              <a:rPr lang="en-GB" sz="2200" dirty="0">
                <a:latin typeface="Debbie Hepplewhite Print Font" panose="03050602040000000000" pitchFamily="66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1: Describing movement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2: Movement from a start position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3: Movement from different start positions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4: Drawing movement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Debbie Hepplewhite Print Font" panose="03050602040000000000" pitchFamily="66" charset="0"/>
              </a:rPr>
              <a:t>Day 5: Movement fun 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1C999-623D-4CFB-A366-51C34CB7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2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893" y="654703"/>
            <a:ext cx="113196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Debbie Hepplewhite Print Font" panose="03050602040000000000" pitchFamily="66" charset="0"/>
              </a:rPr>
              <a:t>What have we done and what will we do?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Yesterday, you looked at quarter, half, three-quarter and full turns from different starting points.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Today, you will be putting that to the test by drawing objects after they have turned.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14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27A79-5461-4B83-B5E7-440D48A9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9ABEF-3A4C-45FE-B62B-73000E75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1" y="506688"/>
            <a:ext cx="5448300" cy="555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58358-3BF3-434A-B83F-850A8E00E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55" y="663850"/>
            <a:ext cx="55721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89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D0F7C-303D-4AE3-BE0B-474A2F3E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649BE-2399-4540-BC6A-FB1B0638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43" y="519318"/>
            <a:ext cx="5467350" cy="5534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647AB-AD96-4299-A7B8-FE0D6E3DF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88" y="476456"/>
            <a:ext cx="5562600" cy="5619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AFAC46-6A63-4EED-BD03-EAB1C2992104}"/>
                  </a:ext>
                </a:extLst>
              </p14:cNvPr>
              <p14:cNvContentPartPr/>
              <p14:nvPr/>
            </p14:nvContentPartPr>
            <p14:xfrm>
              <a:off x="52518" y="1377746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AFAC46-6A63-4EED-BD03-EAB1C29921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18" y="13691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DA1B88-970C-4F6F-A1BD-EB9DACFF3BC7}"/>
                  </a:ext>
                </a:extLst>
              </p14:cNvPr>
              <p14:cNvContentPartPr/>
              <p14:nvPr/>
            </p14:nvContentPartPr>
            <p14:xfrm>
              <a:off x="2670438" y="2288186"/>
              <a:ext cx="853200" cy="943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DA1B88-970C-4F6F-A1BD-EB9DACFF3B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1798" y="2279186"/>
                <a:ext cx="870840" cy="9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93439F2-90B6-4E6F-A5A8-FE93C49B3A61}"/>
                  </a:ext>
                </a:extLst>
              </p14:cNvPr>
              <p14:cNvContentPartPr/>
              <p14:nvPr/>
            </p14:nvContentPartPr>
            <p14:xfrm>
              <a:off x="4804518" y="2477186"/>
              <a:ext cx="893520" cy="800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93439F2-90B6-4E6F-A5A8-FE93C49B3A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5878" y="2468186"/>
                <a:ext cx="911160" cy="8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859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486D3-DE23-44CF-8F9C-DE3C2B1D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33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3A6B8-9354-49AD-8163-5ED4AB106C3F}"/>
              </a:ext>
            </a:extLst>
          </p:cNvPr>
          <p:cNvGrpSpPr/>
          <p:nvPr/>
        </p:nvGrpSpPr>
        <p:grpSpPr>
          <a:xfrm>
            <a:off x="1735518" y="1338146"/>
            <a:ext cx="360" cy="360"/>
            <a:chOff x="1735518" y="1338146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54AA1F-4168-4EC6-8BC1-F7B015D9511B}"/>
                    </a:ext>
                  </a:extLst>
                </p14:cNvPr>
                <p14:cNvContentPartPr/>
                <p14:nvPr/>
              </p14:nvContentPartPr>
              <p14:xfrm>
                <a:off x="1735518" y="1338146"/>
                <a:ext cx="360" cy="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54AA1F-4168-4EC6-8BC1-F7B015D951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6518" y="13295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B780FCE-46A0-48AA-8C27-BC9FB1AB50B8}"/>
                    </a:ext>
                  </a:extLst>
                </p14:cNvPr>
                <p14:cNvContentPartPr/>
                <p14:nvPr/>
              </p14:nvContentPartPr>
              <p14:xfrm>
                <a:off x="1735518" y="1338146"/>
                <a:ext cx="36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B780FCE-46A0-48AA-8C27-BC9FB1AB50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6518" y="13295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C75A789-DAE0-4039-98B0-7E186294A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00" y="503583"/>
            <a:ext cx="5562600" cy="563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858409-2130-43CA-8363-19E35FBEB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503583"/>
            <a:ext cx="5562600" cy="56007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9ABF81-D83A-4196-8928-C9C176133A72}"/>
              </a:ext>
            </a:extLst>
          </p:cNvPr>
          <p:cNvGrpSpPr/>
          <p:nvPr/>
        </p:nvGrpSpPr>
        <p:grpSpPr>
          <a:xfrm>
            <a:off x="2567478" y="2371346"/>
            <a:ext cx="853920" cy="825120"/>
            <a:chOff x="2567478" y="2371346"/>
            <a:chExt cx="853920" cy="82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412310-D226-4188-AEB6-8E339675D7C3}"/>
                    </a:ext>
                  </a:extLst>
                </p14:cNvPr>
                <p14:cNvContentPartPr/>
                <p14:nvPr/>
              </p14:nvContentPartPr>
              <p14:xfrm>
                <a:off x="2567478" y="2371346"/>
                <a:ext cx="853920" cy="825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412310-D226-4188-AEB6-8E339675D7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8838" y="2362706"/>
                  <a:ext cx="87156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FEBC60-0333-4763-B803-C2AB966C6A57}"/>
                    </a:ext>
                  </a:extLst>
                </p14:cNvPr>
                <p14:cNvContentPartPr/>
                <p14:nvPr/>
              </p14:nvContentPartPr>
              <p14:xfrm>
                <a:off x="2848998" y="2676626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FEBC60-0333-4763-B803-C2AB966C6A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39998" y="26676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A3BD7A-5611-4818-A367-9BBD4ED2A368}"/>
                    </a:ext>
                  </a:extLst>
                </p14:cNvPr>
                <p14:cNvContentPartPr/>
                <p14:nvPr/>
              </p14:nvContentPartPr>
              <p14:xfrm>
                <a:off x="3127278" y="2689586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A3BD7A-5611-4818-A367-9BBD4ED2A3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8638" y="26805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0A5E4E-27B8-40F6-A1FB-B23BB3D2832F}"/>
                  </a:ext>
                </a:extLst>
              </p14:cNvPr>
              <p14:cNvContentPartPr/>
              <p14:nvPr/>
            </p14:nvContentPartPr>
            <p14:xfrm>
              <a:off x="2795718" y="2877146"/>
              <a:ext cx="358560" cy="105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0A5E4E-27B8-40F6-A1FB-B23BB3D283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7078" y="2868146"/>
                <a:ext cx="376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CFDF24A-EDC2-49A4-88FC-35F8EB5AC8CD}"/>
                  </a:ext>
                </a:extLst>
              </p14:cNvPr>
              <p14:cNvContentPartPr/>
              <p14:nvPr/>
            </p14:nvContentPartPr>
            <p14:xfrm>
              <a:off x="4729278" y="2412386"/>
              <a:ext cx="1050840" cy="9280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CFDF24A-EDC2-49A4-88FC-35F8EB5AC8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20638" y="2403746"/>
                <a:ext cx="1068480" cy="9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B473CA4-02C9-48BD-A97D-6B0829AB36B7}"/>
                  </a:ext>
                </a:extLst>
              </p14:cNvPr>
              <p14:cNvContentPartPr/>
              <p14:nvPr/>
            </p14:nvContentPartPr>
            <p14:xfrm>
              <a:off x="5021958" y="2557826"/>
              <a:ext cx="385560" cy="212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B473CA4-02C9-48BD-A97D-6B0829AB36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13318" y="2548826"/>
                <a:ext cx="40320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0FF40C5-74A1-4924-993E-8E34A3F54277}"/>
              </a:ext>
            </a:extLst>
          </p:cNvPr>
          <p:cNvGrpSpPr/>
          <p:nvPr/>
        </p:nvGrpSpPr>
        <p:grpSpPr>
          <a:xfrm>
            <a:off x="5088198" y="2994506"/>
            <a:ext cx="291960" cy="13320"/>
            <a:chOff x="5088198" y="2994506"/>
            <a:chExt cx="291960" cy="1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35D54D-1032-428B-A5CD-89F5A636483E}"/>
                    </a:ext>
                  </a:extLst>
                </p14:cNvPr>
                <p14:cNvContentPartPr/>
                <p14:nvPr/>
              </p14:nvContentPartPr>
              <p14:xfrm>
                <a:off x="5379798" y="3007466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35D54D-1032-428B-A5CD-89F5A636483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70798" y="29988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443CD0-F1D2-4C64-A1C2-9394D7914ADE}"/>
                    </a:ext>
                  </a:extLst>
                </p14:cNvPr>
                <p14:cNvContentPartPr/>
                <p14:nvPr/>
              </p14:nvContentPartPr>
              <p14:xfrm>
                <a:off x="5088198" y="2994506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443CD0-F1D2-4C64-A1C2-9394D7914A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79558" y="29858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196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4A4D7-B238-4CC8-8336-4B15838AD519}"/>
              </a:ext>
            </a:extLst>
          </p:cNvPr>
          <p:cNvSpPr txBox="1"/>
          <p:nvPr/>
        </p:nvSpPr>
        <p:spPr>
          <a:xfrm>
            <a:off x="211083" y="331915"/>
            <a:ext cx="11643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All</a:t>
            </a:r>
            <a:endParaRPr lang="en-GB" sz="3200" dirty="0">
              <a:latin typeface="Debbie Hepplewhite Print Font" panose="03050602040000000000" pitchFamily="66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1D9EBF0-CECD-4B7B-8C27-5637B7294BCC}"/>
                  </a:ext>
                </a:extLst>
              </p14:cNvPr>
              <p14:cNvContentPartPr/>
              <p14:nvPr/>
            </p14:nvContentPartPr>
            <p14:xfrm>
              <a:off x="2809398" y="2694266"/>
              <a:ext cx="212400" cy="252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1D9EBF0-CECD-4B7B-8C27-5637B7294B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3398" y="2658626"/>
                <a:ext cx="2840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1AC36A-B075-4746-99FF-722DD9877A24}"/>
                  </a:ext>
                </a:extLst>
              </p14:cNvPr>
              <p14:cNvContentPartPr/>
              <p14:nvPr/>
            </p14:nvContentPartPr>
            <p14:xfrm>
              <a:off x="3221598" y="2875346"/>
              <a:ext cx="439560" cy="172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1AC36A-B075-4746-99FF-722DD9877A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5958" y="2839706"/>
                <a:ext cx="511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C4C2E6-4297-4239-87CA-1982786D207F}"/>
                  </a:ext>
                </a:extLst>
              </p14:cNvPr>
              <p14:cNvContentPartPr/>
              <p14:nvPr/>
            </p14:nvContentPartPr>
            <p14:xfrm>
              <a:off x="4876158" y="2665466"/>
              <a:ext cx="212400" cy="312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C4C2E6-4297-4239-87CA-1982786D20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0518" y="2629466"/>
                <a:ext cx="284040" cy="3837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858F77-584D-4BD6-872C-27F7B54D7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3625" y="1222375"/>
            <a:ext cx="75247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2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EC770-0CBD-4841-BCFB-552F76B1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95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brains ready for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Maths!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E12C8-DDDB-48D8-A01C-B17F8BE2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1681162"/>
            <a:ext cx="6629400" cy="3495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F90B4-1126-40BD-BA1D-5759D4ECB47F}"/>
              </a:ext>
            </a:extLst>
          </p:cNvPr>
          <p:cNvSpPr txBox="1"/>
          <p:nvPr/>
        </p:nvSpPr>
        <p:spPr>
          <a:xfrm>
            <a:off x="3346174" y="560653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https://www.youtube.com/watch?v=EemjeA2Djjw</a:t>
            </a:r>
          </a:p>
        </p:txBody>
      </p:sp>
    </p:spTree>
    <p:extLst>
      <p:ext uri="{BB962C8B-B14F-4D97-AF65-F5344CB8AC3E}">
        <p14:creationId xmlns:p14="http://schemas.microsoft.com/office/powerpoint/2010/main" val="1498907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893" y="654703"/>
            <a:ext cx="11319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Debbie Hepplewhite Print Font" panose="03050602040000000000" pitchFamily="66" charset="0"/>
              </a:rPr>
              <a:t>What have we done and what will we do?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Yesterday, movement and turns.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Today, we will have a look a video related to describing movement and then play an internet game related to movement. Enjoy!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93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1D822-A3A2-4CAE-B6FE-5A49AD69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5F227-CDDC-4E1C-A3B9-9A2F18BA0F1F}"/>
              </a:ext>
            </a:extLst>
          </p:cNvPr>
          <p:cNvSpPr txBox="1"/>
          <p:nvPr/>
        </p:nvSpPr>
        <p:spPr>
          <a:xfrm>
            <a:off x="3236843" y="5481287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https://www.bbc.co.uk/teach/supermovers/ks1-maths-position-&amp;-direction/zhh9scw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7F56A-C4AA-4A63-9EB8-B95BC2E9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877" y="2160311"/>
            <a:ext cx="82581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59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78156B-E268-4FC4-91D4-56AC6DD0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7D7F4-FEE1-416C-ACC9-D19CA3B28860}"/>
              </a:ext>
            </a:extLst>
          </p:cNvPr>
          <p:cNvSpPr txBox="1"/>
          <p:nvPr/>
        </p:nvSpPr>
        <p:spPr>
          <a:xfrm>
            <a:off x="3925956" y="4228308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https://www.bbc.co.uk/bitesize/clips/zf7xn39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D19B5-26CD-4AA1-A23F-DE2FBEFA6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348" y="1300954"/>
            <a:ext cx="37528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0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558" y="1383897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2CD1-5594-4D74-B887-81C43D82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68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6AD03-02F1-48F6-A297-20080772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A06A6-45EC-4D53-ADE8-1A8A576A7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1795462"/>
            <a:ext cx="5819775" cy="3267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DF700E-7A81-4BE5-BCE8-4D706423161C}"/>
              </a:ext>
            </a:extLst>
          </p:cNvPr>
          <p:cNvSpPr txBox="1"/>
          <p:nvPr/>
        </p:nvSpPr>
        <p:spPr>
          <a:xfrm>
            <a:off x="3186112" y="5507792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https://www.bbc.co.uk/bitesize/topics/z2grd2p/articles/zwv6b82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790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F27104-5C89-412D-8EE7-3E76C3F7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16003-419C-4D04-B017-1D355E23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791" y="1426071"/>
            <a:ext cx="3752850" cy="2657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79BF7-26AF-4CFB-8D5F-16C6C1AE2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96" y="1551190"/>
            <a:ext cx="4288114" cy="2407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AC60B-1325-4BA0-A2DC-B3771D07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616" y="4322266"/>
            <a:ext cx="8258175" cy="22193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E88CF2-5ED1-43EA-850B-A48DF77627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Comic Sans MS" panose="030F0702030302020204" pitchFamily="66" charset="0"/>
              </a:rPr>
              <a:t>Which was the best video and why?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00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29F0E8-63EE-459D-BF6A-CC2F9361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7B2F6-5D9A-44E6-BCF3-DF6917CA04FE}"/>
              </a:ext>
            </a:extLst>
          </p:cNvPr>
          <p:cNvSpPr txBox="1"/>
          <p:nvPr/>
        </p:nvSpPr>
        <p:spPr>
          <a:xfrm>
            <a:off x="2925417" y="710504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Debbie Hepplewhite Print Font" panose="03050602040000000000" pitchFamily="66" charset="0"/>
                <a:hlinkClick r:id="rId2"/>
              </a:rPr>
              <a:t>https://www.ictgames.com/mobilePage/deadlyDoors/index.html</a:t>
            </a:r>
            <a:r>
              <a:rPr lang="en-GB" sz="18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B2ED3-1841-4087-B890-7F18FA617A3B}"/>
              </a:ext>
            </a:extLst>
          </p:cNvPr>
          <p:cNvSpPr txBox="1"/>
          <p:nvPr/>
        </p:nvSpPr>
        <p:spPr>
          <a:xfrm>
            <a:off x="324678" y="238539"/>
            <a:ext cx="176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– Play this!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515CB-2D18-4301-ADF7-913D241EA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705" y="1671637"/>
            <a:ext cx="80200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12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Missing numbers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Debbie Hepplewhite Print Font" panose="03050602040000000000" pitchFamily="66" charset="0"/>
              </a:rPr>
              <a:t>Choose number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bonds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Debbie Hepplewhite Print Font" panose="03050602040000000000" pitchFamily="66" charset="0"/>
              </a:rPr>
              <a:t>Choose missing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numbers (-and+)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43BA3-B97D-44D9-92F7-23C6A4C7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972" y="1287027"/>
            <a:ext cx="6028704" cy="5069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5267A8-9642-4C21-82A7-A95DABD37902}"/>
              </a:ext>
            </a:extLst>
          </p:cNvPr>
          <p:cNvSpPr txBox="1"/>
          <p:nvPr/>
        </p:nvSpPr>
        <p:spPr>
          <a:xfrm>
            <a:off x="5861154" y="2173574"/>
            <a:ext cx="455701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https://www.topmarks.co.uk/maths-games/hit-the-button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88FE20-9AD2-449A-A86C-9A3805BF0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627" y="3045147"/>
            <a:ext cx="5844982" cy="3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2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216E4C-4FB7-4967-80BF-AE66FA49A5A3}"/>
              </a:ext>
            </a:extLst>
          </p:cNvPr>
          <p:cNvSpPr txBox="1"/>
          <p:nvPr/>
        </p:nvSpPr>
        <p:spPr>
          <a:xfrm>
            <a:off x="1391478" y="384313"/>
            <a:ext cx="9130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Debbie Hepplewhite Print Font" panose="03050602040000000000" pitchFamily="66" charset="0"/>
              </a:rPr>
              <a:t>Sing along with the song to learn counting in 10s!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8EAB8-0AFD-4D20-9D52-71F62DB0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63" y="1612006"/>
            <a:ext cx="4714875" cy="2614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AB0639-79C3-44A1-8522-5A1EBD0DD622}"/>
              </a:ext>
            </a:extLst>
          </p:cNvPr>
          <p:cNvSpPr txBox="1"/>
          <p:nvPr/>
        </p:nvSpPr>
        <p:spPr>
          <a:xfrm>
            <a:off x="3598416" y="48410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https://www.youtube.com/watch?v=-gmEe0-_ex8</a:t>
            </a:r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58C59-BD27-496D-AE63-44C3FDBEA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527" y="5383420"/>
            <a:ext cx="52006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5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8809" y="378672"/>
            <a:ext cx="11319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OMS- let’s get your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brains ready for </a:t>
            </a:r>
          </a:p>
          <a:p>
            <a:r>
              <a:rPr lang="en-GB" sz="3200" dirty="0">
                <a:latin typeface="Debbie Hepplewhite Print Font" panose="03050602040000000000" pitchFamily="66" charset="0"/>
              </a:rPr>
              <a:t>Maths!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B3FAE-1283-427E-9026-AB271C91F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774" y="850900"/>
            <a:ext cx="56102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893" y="654703"/>
            <a:ext cx="113196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Debbie Hepplewhite Print Font" panose="03050602040000000000" pitchFamily="66" charset="0"/>
              </a:rPr>
              <a:t>What have we done and what will we do?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Last week, you look at fractions of shapes and objects. You looked at fractions of amounts and length.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Today, you will be looking at describing movement of objects.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5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893" y="654703"/>
            <a:ext cx="113196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Debbie Hepplewhite Print Font" panose="03050602040000000000" pitchFamily="66" charset="0"/>
              </a:rPr>
              <a:t>Follow this video from white rose maths, it will show you what we are doing today.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6734D-E6E2-4C2D-913B-211A28066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2243137"/>
            <a:ext cx="6448425" cy="2371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3BD1D-2020-4CB0-A626-A76F3DC05537}"/>
              </a:ext>
            </a:extLst>
          </p:cNvPr>
          <p:cNvSpPr txBox="1"/>
          <p:nvPr/>
        </p:nvSpPr>
        <p:spPr>
          <a:xfrm>
            <a:off x="3346174" y="5076447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https://vimeo.com/546135912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21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3397" y="283642"/>
            <a:ext cx="11319673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Debbie Hepplewhite Print Font" panose="03050602040000000000" pitchFamily="66" charset="0"/>
              </a:rPr>
              <a:t>TASK – Practical</a:t>
            </a:r>
          </a:p>
          <a:p>
            <a:endParaRPr lang="en-GB" sz="3200" b="1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Take a spoon or another object and place it at the start position. Then ask your grown up to challenge you to turn your spoon</a:t>
            </a:r>
          </a:p>
          <a:p>
            <a:endParaRPr lang="en-GB" sz="3200" b="1" dirty="0">
              <a:latin typeface="Debbie Hepplewhite Print Font" panose="03050602040000000000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b="1" dirty="0">
                <a:latin typeface="Debbie Hepplewhite Print Font" panose="03050602040000000000" pitchFamily="66" charset="0"/>
              </a:rPr>
              <a:t>A quarter turn</a:t>
            </a:r>
          </a:p>
          <a:p>
            <a:pPr marL="457200" indent="-457200">
              <a:buFontTx/>
              <a:buChar char="-"/>
            </a:pPr>
            <a:r>
              <a:rPr lang="en-GB" sz="3200" b="1" dirty="0">
                <a:latin typeface="Debbie Hepplewhite Print Font" panose="03050602040000000000" pitchFamily="66" charset="0"/>
              </a:rPr>
              <a:t>A half turn</a:t>
            </a:r>
          </a:p>
          <a:p>
            <a:pPr marL="457200" indent="-457200">
              <a:buFontTx/>
              <a:buChar char="-"/>
            </a:pPr>
            <a:r>
              <a:rPr lang="en-GB" sz="3200" b="1" dirty="0">
                <a:latin typeface="Debbie Hepplewhite Print Font" panose="03050602040000000000" pitchFamily="66" charset="0"/>
              </a:rPr>
              <a:t>A three-quarter turn</a:t>
            </a:r>
          </a:p>
          <a:p>
            <a:pPr marL="457200" indent="-457200">
              <a:buFontTx/>
              <a:buChar char="-"/>
            </a:pPr>
            <a:r>
              <a:rPr lang="en-GB" sz="3200" b="1" dirty="0">
                <a:latin typeface="Debbie Hepplewhite Print Font" panose="03050602040000000000" pitchFamily="66" charset="0"/>
              </a:rPr>
              <a:t>A full turn</a:t>
            </a:r>
          </a:p>
          <a:p>
            <a:pPr marL="457200" indent="-457200">
              <a:buFontTx/>
              <a:buChar char="-"/>
            </a:pPr>
            <a:endParaRPr lang="en-GB" sz="3200" b="1" dirty="0">
              <a:latin typeface="Debbie Hepplewhite Print Font" panose="03050602040000000000" pitchFamily="66" charset="0"/>
            </a:endParaRPr>
          </a:p>
          <a:p>
            <a:r>
              <a:rPr lang="en-GB" sz="3200" b="1" dirty="0">
                <a:latin typeface="Debbie Hepplewhite Print Font" panose="03050602040000000000" pitchFamily="66" charset="0"/>
              </a:rPr>
              <a:t>Try this with other objects and challenge your grown ups </a:t>
            </a: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  <a:p>
            <a:endParaRPr lang="en-GB" sz="3200" dirty="0">
              <a:latin typeface="Debbie Hepplewhite Print Font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81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8777</TotalTime>
  <Words>736</Words>
  <Application>Microsoft Office PowerPoint</Application>
  <PresentationFormat>Widescreen</PresentationFormat>
  <Paragraphs>164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Debbie Hepplewhite Print Font</vt:lpstr>
      <vt:lpstr>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Antonia Cain</cp:lastModifiedBy>
  <cp:revision>198</cp:revision>
  <cp:lastPrinted>2021-01-22T22:55:20Z</cp:lastPrinted>
  <dcterms:created xsi:type="dcterms:W3CDTF">2020-09-20T13:13:53Z</dcterms:created>
  <dcterms:modified xsi:type="dcterms:W3CDTF">2021-06-20T16:51:34Z</dcterms:modified>
</cp:coreProperties>
</file>