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256" r:id="rId2"/>
    <p:sldId id="257" r:id="rId3"/>
    <p:sldId id="258" r:id="rId4"/>
    <p:sldId id="362" r:id="rId5"/>
    <p:sldId id="433" r:id="rId6"/>
    <p:sldId id="434" r:id="rId7"/>
    <p:sldId id="435" r:id="rId8"/>
    <p:sldId id="437" r:id="rId9"/>
    <p:sldId id="438" r:id="rId10"/>
    <p:sldId id="439" r:id="rId11"/>
    <p:sldId id="440" r:id="rId12"/>
    <p:sldId id="441" r:id="rId13"/>
    <p:sldId id="442" r:id="rId14"/>
    <p:sldId id="436" r:id="rId15"/>
    <p:sldId id="443" r:id="rId16"/>
    <p:sldId id="444" r:id="rId17"/>
    <p:sldId id="406" r:id="rId18"/>
    <p:sldId id="405" r:id="rId19"/>
    <p:sldId id="404" r:id="rId20"/>
    <p:sldId id="403" r:id="rId21"/>
    <p:sldId id="445" r:id="rId22"/>
    <p:sldId id="392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62" r:id="rId31"/>
    <p:sldId id="463" r:id="rId32"/>
    <p:sldId id="464" r:id="rId33"/>
    <p:sldId id="465" r:id="rId34"/>
    <p:sldId id="260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3" r:id="rId52"/>
    <p:sldId id="482" r:id="rId53"/>
    <p:sldId id="484" r:id="rId54"/>
    <p:sldId id="485" r:id="rId55"/>
    <p:sldId id="486" r:id="rId56"/>
    <p:sldId id="487" r:id="rId57"/>
    <p:sldId id="488" r:id="rId58"/>
    <p:sldId id="489" r:id="rId59"/>
    <p:sldId id="491" r:id="rId60"/>
    <p:sldId id="492" r:id="rId61"/>
    <p:sldId id="493" r:id="rId62"/>
    <p:sldId id="496" r:id="rId63"/>
    <p:sldId id="494" r:id="rId64"/>
    <p:sldId id="495" r:id="rId65"/>
    <p:sldId id="490" r:id="rId66"/>
    <p:sldId id="497" r:id="rId67"/>
    <p:sldId id="498" r:id="rId6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1763" autoAdjust="0"/>
  </p:normalViewPr>
  <p:slideViewPr>
    <p:cSldViewPr snapToGrid="0">
      <p:cViewPr varScale="1">
        <p:scale>
          <a:sx n="82" d="100"/>
          <a:sy n="82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0AD7F-FB88-4EA7-8164-57FA6B77C4A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CEC4-AD00-4E2A-9A39-683E646C2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0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English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Commencing: 24.05.21 </a:t>
            </a:r>
          </a:p>
        </p:txBody>
      </p:sp>
    </p:spTree>
    <p:extLst>
      <p:ext uri="{BB962C8B-B14F-4D97-AF65-F5344CB8AC3E}">
        <p14:creationId xmlns:p14="http://schemas.microsoft.com/office/powerpoint/2010/main" val="75412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66952-8B12-4882-AC74-6577AB56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23837"/>
            <a:ext cx="88963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DBC8E-AADA-4B75-9A0D-4E7236D6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0"/>
            <a:ext cx="589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B1C7C-D47C-41DE-8525-4B1F380A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3812"/>
            <a:ext cx="64579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BD999-7B3D-4AC9-820B-B2B9B2B1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04775"/>
            <a:ext cx="79533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2B8C7-B581-4566-A5CE-3A830D10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95250"/>
            <a:ext cx="8562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38E54-D902-424C-8888-47E8904A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57200"/>
            <a:ext cx="78676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B34DD-B3EA-4205-88F4-F6DFC58F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38112"/>
            <a:ext cx="75152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C2900-F01D-4C07-A275-DE6BC2ED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95434"/>
            <a:ext cx="701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460A5-5533-4701-9368-B306E62E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2" y="141157"/>
            <a:ext cx="990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E187D-C91E-4F4A-8318-11258EA35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58" y="298344"/>
            <a:ext cx="9497158" cy="62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9C04F-C4F7-4F83-B5A9-AF9E67D4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2" y="141470"/>
            <a:ext cx="164782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9E2D9-A38A-477B-9CBE-2041E1E07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06" y="498657"/>
            <a:ext cx="89344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607" y="51227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This Week</a:t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987" y="2235529"/>
            <a:ext cx="11698013" cy="2819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Monday – Grammar</a:t>
            </a:r>
          </a:p>
          <a:p>
            <a:pPr marL="0" indent="0">
              <a:buNone/>
            </a:pPr>
            <a:r>
              <a:rPr lang="en-GB" sz="3200" dirty="0"/>
              <a:t>Tuesday – Spelling rule/WOTW</a:t>
            </a:r>
          </a:p>
          <a:p>
            <a:pPr marL="0" indent="0">
              <a:buNone/>
            </a:pPr>
            <a:r>
              <a:rPr lang="en-GB" sz="3200" dirty="0"/>
              <a:t>Wednesday  – Guided Reading</a:t>
            </a:r>
          </a:p>
          <a:p>
            <a:pPr marL="0" indent="0">
              <a:buNone/>
            </a:pPr>
            <a:r>
              <a:rPr lang="en-GB" sz="3200" dirty="0"/>
              <a:t>Thursday- Writing</a:t>
            </a:r>
          </a:p>
          <a:p>
            <a:pPr marL="0" indent="0">
              <a:buNone/>
            </a:pPr>
            <a:r>
              <a:rPr lang="en-GB" sz="3200" dirty="0"/>
              <a:t>Friday- Writing</a:t>
            </a:r>
          </a:p>
        </p:txBody>
      </p:sp>
    </p:spTree>
    <p:extLst>
      <p:ext uri="{BB962C8B-B14F-4D97-AF65-F5344CB8AC3E}">
        <p14:creationId xmlns:p14="http://schemas.microsoft.com/office/powerpoint/2010/main" val="318380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EF4B3-C5A1-4EDB-B183-E8216866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24" y="258469"/>
            <a:ext cx="1962150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D53FE1-78BE-472C-B256-684036E0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13" y="258469"/>
            <a:ext cx="4840532" cy="65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4F24F-7139-4BDE-A026-51D06380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45" y="0"/>
            <a:ext cx="815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/>
          <a:lstStyle/>
          <a:p>
            <a:pPr algn="ctr"/>
            <a:r>
              <a:rPr lang="en-US" sz="8800" dirty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9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56572-B069-472C-8F32-83644045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714375"/>
            <a:ext cx="75533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9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F2B0D-ABC8-4FD4-A834-8F804CF3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38125"/>
            <a:ext cx="92583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9EB73-D61C-47B8-B2D3-E3DCD5AF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71437"/>
            <a:ext cx="92297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075BF-AA9D-4DEB-A29F-7150377A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00012"/>
            <a:ext cx="92773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6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DAAF4-F17A-4D7E-81D7-CB188AE4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7162"/>
            <a:ext cx="92583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5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3D0E8-D004-48B3-9C9A-A794FCA7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57150"/>
            <a:ext cx="67722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4E76C-409C-46FA-B45D-B74FFBD5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50" y="0"/>
            <a:ext cx="6867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/>
          <a:lstStyle/>
          <a:p>
            <a:pPr algn="ctr"/>
            <a:r>
              <a:rPr lang="en-US" sz="8800" dirty="0"/>
              <a:t>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1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DE3D2-CA0D-44BE-8204-A68BAA22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95312"/>
            <a:ext cx="90201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2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7E6DF-0954-4610-8F49-ACBCF73B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2862"/>
            <a:ext cx="93345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3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FDE18-8937-407B-9C2F-98BCF628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57150"/>
            <a:ext cx="91725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CB50A-ED3A-4E5A-AB73-3E3F9EC9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52387"/>
            <a:ext cx="93059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4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/>
          <a:lstStyle/>
          <a:p>
            <a:pPr algn="ctr"/>
            <a:r>
              <a:rPr lang="en-US" sz="8800" dirty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02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AFAD9-520E-4FCE-8D82-7C2A3153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395287"/>
            <a:ext cx="62865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787B4-3CC8-4410-AC19-BA5026C3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"/>
            <a:ext cx="78105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7C263-4FD8-426F-89EC-EC4D2170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23850"/>
            <a:ext cx="88868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4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10069-B12C-4116-8182-55F4A689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233362"/>
            <a:ext cx="82391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F87A7-ED71-4EA1-B8AA-694EBCBD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547687"/>
            <a:ext cx="90011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EC057-3914-4746-BCE0-741BE8CF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00" y="0"/>
            <a:ext cx="886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9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60DE1-E741-4731-96AA-69BE3F90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914400"/>
            <a:ext cx="9029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5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75B86-0DAE-4691-BBFD-A932FE25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3837"/>
            <a:ext cx="85629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96083-1021-43CB-A143-7080C6E4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047750"/>
            <a:ext cx="9239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3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0737D-7CB7-4478-8AE6-DD5AE36B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400050"/>
            <a:ext cx="85439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07B11-25EC-412C-95C4-DA037F5D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1437"/>
            <a:ext cx="9525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4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F9685-49C9-4BBC-BD93-2C4FE972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295275"/>
            <a:ext cx="31718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7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6919F-E8FB-400A-BA6B-A87D21D4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604962"/>
            <a:ext cx="91154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9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6DAE5-5B04-4B76-8A50-6C9FC679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504825"/>
            <a:ext cx="81724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5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B2C5C-B6DF-4B14-97DC-AD531411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804987"/>
            <a:ext cx="9182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7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B36A3-412F-43FA-ADE8-4CB285FF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561975"/>
            <a:ext cx="89249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418C6-DD1C-4A48-94FF-2D2A958F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61912"/>
            <a:ext cx="93154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3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7B6DB-DE7D-4C93-AD9C-C3E5A3A5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690687"/>
            <a:ext cx="93535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5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/>
          <a:lstStyle/>
          <a:p>
            <a:pPr algn="ctr"/>
            <a:r>
              <a:rPr lang="en-US" sz="8800" dirty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9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F4A4D-7BBE-4615-B6FA-38EC91AF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46" y="706681"/>
            <a:ext cx="63246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8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10C350-CF35-48A0-B7C0-E4334605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19075"/>
            <a:ext cx="91249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2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EF994-2ABE-4059-A880-5091A7B3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333375"/>
            <a:ext cx="79724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4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95C3C-CC7D-459D-A7FC-E4D025B2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00012"/>
            <a:ext cx="91059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18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78B85-CE56-4C23-B3F8-0C700A4A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3337"/>
            <a:ext cx="54102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F6E26-430D-4283-B9A0-997C86AA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90487"/>
            <a:ext cx="68865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1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C078D-7AB8-4FB7-A7CF-55067B45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04787"/>
            <a:ext cx="91725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19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7946A-5A38-47A0-9572-73B5039E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4287"/>
            <a:ext cx="60674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EE0C9-3919-47B2-9BB9-76ADE6D9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47625"/>
            <a:ext cx="6381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BB7B6-7BB1-46BC-AC34-0F5B493A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2387"/>
            <a:ext cx="90963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F6DD2-9B37-49A2-9A7C-FB92991D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933450"/>
            <a:ext cx="89439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0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/>
          <a:lstStyle/>
          <a:p>
            <a:pPr algn="ctr"/>
            <a:r>
              <a:rPr lang="en-US" sz="8800" dirty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2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4FA12-04BA-4BC8-B2DF-CF5FD5C0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2" y="3062287"/>
            <a:ext cx="48672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9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2C096-BA2B-429F-91E3-3C3701EC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000125"/>
            <a:ext cx="93821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4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C259B-8684-44B1-A4A2-6CC73EB7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662237"/>
            <a:ext cx="89630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9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0CC5E-8D4D-4B4F-ADB0-5C460388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647700"/>
            <a:ext cx="91154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27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7BFF4-AC96-4EFD-ADBA-BFCC6576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742950"/>
            <a:ext cx="93630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17716-70BB-4AD4-902F-7EAE86E2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66675"/>
            <a:ext cx="68294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AD58D-99D3-4E15-A8D4-C4B858FF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366712"/>
            <a:ext cx="91916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1D2A3-B1F7-4A36-AA32-7E5F9940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47675"/>
            <a:ext cx="9334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30</Words>
  <Application>Microsoft Office PowerPoint</Application>
  <PresentationFormat>Widescreen</PresentationFormat>
  <Paragraphs>13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English </vt:lpstr>
      <vt:lpstr>This Week </vt:lpstr>
      <vt:lpstr>Monday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Iram Afzal</cp:lastModifiedBy>
  <cp:revision>166</cp:revision>
  <cp:lastPrinted>2020-11-13T10:55:08Z</cp:lastPrinted>
  <dcterms:created xsi:type="dcterms:W3CDTF">2020-09-11T10:00:33Z</dcterms:created>
  <dcterms:modified xsi:type="dcterms:W3CDTF">2021-05-19T13:25:45Z</dcterms:modified>
</cp:coreProperties>
</file>