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4" r:id="rId3"/>
    <p:sldId id="412" r:id="rId4"/>
    <p:sldId id="411" r:id="rId5"/>
    <p:sldId id="260" r:id="rId6"/>
    <p:sldId id="447" r:id="rId7"/>
    <p:sldId id="452" r:id="rId8"/>
    <p:sldId id="451" r:id="rId9"/>
    <p:sldId id="449" r:id="rId10"/>
    <p:sldId id="448" r:id="rId11"/>
    <p:sldId id="453" r:id="rId12"/>
    <p:sldId id="353" r:id="rId13"/>
    <p:sldId id="414" r:id="rId14"/>
    <p:sldId id="455" r:id="rId15"/>
    <p:sldId id="459" r:id="rId16"/>
    <p:sldId id="458" r:id="rId17"/>
    <p:sldId id="457" r:id="rId18"/>
    <p:sldId id="462" r:id="rId19"/>
    <p:sldId id="461" r:id="rId20"/>
    <p:sldId id="460" r:id="rId21"/>
    <p:sldId id="446" r:id="rId22"/>
    <p:sldId id="415" r:id="rId23"/>
    <p:sldId id="465" r:id="rId24"/>
    <p:sldId id="470" r:id="rId25"/>
    <p:sldId id="469" r:id="rId26"/>
    <p:sldId id="468" r:id="rId27"/>
    <p:sldId id="467" r:id="rId28"/>
    <p:sldId id="466" r:id="rId29"/>
    <p:sldId id="475" r:id="rId30"/>
    <p:sldId id="474" r:id="rId31"/>
    <p:sldId id="482" r:id="rId32"/>
    <p:sldId id="483" r:id="rId33"/>
    <p:sldId id="473" r:id="rId34"/>
    <p:sldId id="481" r:id="rId35"/>
    <p:sldId id="480" r:id="rId36"/>
    <p:sldId id="479" r:id="rId37"/>
    <p:sldId id="478" r:id="rId38"/>
    <p:sldId id="489" r:id="rId39"/>
    <p:sldId id="488" r:id="rId40"/>
    <p:sldId id="491" r:id="rId41"/>
    <p:sldId id="490" r:id="rId42"/>
    <p:sldId id="484" r:id="rId43"/>
    <p:sldId id="485" r:id="rId44"/>
    <p:sldId id="476" r:id="rId45"/>
    <p:sldId id="496" r:id="rId46"/>
    <p:sldId id="495" r:id="rId47"/>
    <p:sldId id="494" r:id="rId48"/>
    <p:sldId id="493" r:id="rId49"/>
    <p:sldId id="492" r:id="rId50"/>
    <p:sldId id="487" r:id="rId51"/>
    <p:sldId id="48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62230F-4A9E-4D88-AF44-1B4652FC4228}">
          <p14:sldIdLst>
            <p14:sldId id="278"/>
            <p14:sldId id="264"/>
            <p14:sldId id="412"/>
            <p14:sldId id="411"/>
            <p14:sldId id="260"/>
            <p14:sldId id="447"/>
            <p14:sldId id="452"/>
            <p14:sldId id="451"/>
            <p14:sldId id="449"/>
            <p14:sldId id="448"/>
            <p14:sldId id="453"/>
            <p14:sldId id="353"/>
            <p14:sldId id="414"/>
            <p14:sldId id="455"/>
            <p14:sldId id="459"/>
            <p14:sldId id="458"/>
            <p14:sldId id="457"/>
            <p14:sldId id="462"/>
            <p14:sldId id="461"/>
            <p14:sldId id="460"/>
            <p14:sldId id="446"/>
            <p14:sldId id="415"/>
            <p14:sldId id="465"/>
            <p14:sldId id="470"/>
            <p14:sldId id="469"/>
            <p14:sldId id="468"/>
            <p14:sldId id="467"/>
            <p14:sldId id="466"/>
            <p14:sldId id="475"/>
            <p14:sldId id="474"/>
            <p14:sldId id="482"/>
            <p14:sldId id="483"/>
            <p14:sldId id="473"/>
            <p14:sldId id="481"/>
            <p14:sldId id="480"/>
            <p14:sldId id="479"/>
            <p14:sldId id="478"/>
            <p14:sldId id="489"/>
            <p14:sldId id="488"/>
            <p14:sldId id="491"/>
            <p14:sldId id="490"/>
            <p14:sldId id="484"/>
            <p14:sldId id="485"/>
            <p14:sldId id="476"/>
            <p14:sldId id="496"/>
            <p14:sldId id="495"/>
            <p14:sldId id="494"/>
            <p14:sldId id="493"/>
            <p14:sldId id="492"/>
            <p14:sldId id="487"/>
            <p14:sldId id="4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sa Batool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7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2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1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50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270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3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63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EC87E-098F-49D6-A602-F1830A14D490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46A90-63EB-48E3-BE19-82809635B8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3b@hortongrangeacademy.co.uk" TargetMode="External"/><Relationship Id="rId2" Type="http://schemas.openxmlformats.org/officeDocument/2006/relationships/hyperlink" Target="mailto:3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@hortongrangeacademy.co.uk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3b@hortongrangeacademy.co.uk" TargetMode="External"/><Relationship Id="rId2" Type="http://schemas.openxmlformats.org/officeDocument/2006/relationships/hyperlink" Target="mailto:3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@hortongrangeacademy.co.u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3b@hortongrangeacademy.co.uk" TargetMode="External"/><Relationship Id="rId2" Type="http://schemas.openxmlformats.org/officeDocument/2006/relationships/hyperlink" Target="mailto:3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@hortongrangeacademy.co.uk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3b@hortongrangeacademy.co.uk" TargetMode="External"/><Relationship Id="rId2" Type="http://schemas.openxmlformats.org/officeDocument/2006/relationships/hyperlink" Target="mailto:3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@hortongrangeacademy.co.uk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3b@hortongrangeacademy.co.uk" TargetMode="External"/><Relationship Id="rId2" Type="http://schemas.openxmlformats.org/officeDocument/2006/relationships/hyperlink" Target="mailto:3a@hortongrangeacademy.co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3c@hortongrangeacademy.co.uk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800" dirty="0">
                <a:latin typeface="Debbie Hepplewhite Print Font" panose="03050602040000000000" pitchFamily="66" charset="0"/>
              </a:rPr>
              <a:t>Maths Home Learning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242647" y="3028950"/>
            <a:ext cx="9144000" cy="22288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Debbie Hepplewhite Print Font" panose="03050602040000000000" pitchFamily="66" charset="0"/>
              </a:rPr>
              <a:t>Week Beginning 17th May 2021</a:t>
            </a:r>
          </a:p>
        </p:txBody>
      </p:sp>
    </p:spTree>
    <p:extLst>
      <p:ext uri="{BB962C8B-B14F-4D97-AF65-F5344CB8AC3E}">
        <p14:creationId xmlns:p14="http://schemas.microsoft.com/office/powerpoint/2010/main" val="141907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57CCC3-4EA0-4138-9CFD-FC1B4D6F0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506" y="462677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6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F76C3-DE2A-44FB-8A3A-9F675AEB0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937" y="365125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5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83918" y="2584426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022202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/>
          <a:lstStyle/>
          <a:p>
            <a:r>
              <a:rPr lang="en-GB" dirty="0"/>
              <a:t>Remember to sent your home learning to your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753"/>
            <a:ext cx="10515600" cy="34572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Ackernley  </a:t>
            </a:r>
            <a:r>
              <a:rPr lang="en-GB" dirty="0">
                <a:hlinkClick r:id="rId2"/>
              </a:rPr>
              <a:t>3a@hortongrangeacademy.co.uk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</a:t>
            </a:r>
            <a:r>
              <a:rPr lang="en-GB" dirty="0" err="1"/>
              <a:t>Batool</a:t>
            </a:r>
            <a:r>
              <a:rPr lang="en-GB" dirty="0"/>
              <a:t>   </a:t>
            </a:r>
            <a:r>
              <a:rPr lang="en-GB" dirty="0">
                <a:hlinkClick r:id="rId3"/>
              </a:rPr>
              <a:t>3b@hortongrangeacademy.co.uk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Croot</a:t>
            </a:r>
            <a:r>
              <a:rPr lang="en-GB" dirty="0"/>
              <a:t>   </a:t>
            </a:r>
            <a:r>
              <a:rPr lang="en-GB" dirty="0">
                <a:hlinkClick r:id="rId4"/>
              </a:rPr>
              <a:t>3c@hortongrangeacademy.co.uk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3150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4E428B-22A0-4196-9E4D-A6DB7CC5F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571857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0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19D50-FD12-4F50-A44F-07545C08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99" y="462841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8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3EBCC-1577-4883-B524-45F7B72C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02" y="480367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2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EF61B8-205F-4498-94BC-3405ACB3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129" y="334822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2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03B39A-36AA-46C2-8684-AF73CFD18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952" y="334822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1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B294C-3661-4261-8CA1-6A15894D4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52" y="334822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411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This week…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>
                <a:latin typeface="Debbie Hepplewhite Print Font" panose="03050602040000000000" pitchFamily="66" charset="0"/>
              </a:rPr>
              <a:t>Day 1 – Division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Day 2 – Division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Day 3 – Arithmetic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Day 4 – Division</a:t>
            </a:r>
          </a:p>
          <a:p>
            <a:r>
              <a:rPr lang="en-GB" sz="2400" dirty="0">
                <a:latin typeface="Debbie Hepplewhite Print Font" panose="03050602040000000000" pitchFamily="66" charset="0"/>
              </a:rPr>
              <a:t>Day 5 – Division</a:t>
            </a:r>
          </a:p>
        </p:txBody>
      </p:sp>
    </p:spTree>
    <p:extLst>
      <p:ext uri="{BB962C8B-B14F-4D97-AF65-F5344CB8AC3E}">
        <p14:creationId xmlns:p14="http://schemas.microsoft.com/office/powerpoint/2010/main" val="426874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462" y="808892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F60A4-D989-4677-B028-015DFFF89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254" y="571857"/>
            <a:ext cx="6133333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44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2435" y="2619937"/>
            <a:ext cx="1617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7912079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/>
          <a:lstStyle/>
          <a:p>
            <a:r>
              <a:rPr lang="en-GB" dirty="0"/>
              <a:t>Remember to sent your home learning to your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753"/>
            <a:ext cx="10515600" cy="34572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Ackernley  </a:t>
            </a:r>
            <a:r>
              <a:rPr lang="en-GB" dirty="0">
                <a:hlinkClick r:id="rId2"/>
              </a:rPr>
              <a:t>3a@hortongrangeacademy.co.uk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</a:t>
            </a:r>
            <a:r>
              <a:rPr lang="en-GB" dirty="0" err="1"/>
              <a:t>Batool</a:t>
            </a:r>
            <a:r>
              <a:rPr lang="en-GB" dirty="0"/>
              <a:t>   </a:t>
            </a:r>
            <a:r>
              <a:rPr lang="en-GB" dirty="0">
                <a:hlinkClick r:id="rId3"/>
              </a:rPr>
              <a:t>3b@hortongrangeacademy.co.uk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Croot</a:t>
            </a:r>
            <a:r>
              <a:rPr lang="en-GB" dirty="0"/>
              <a:t>   </a:t>
            </a:r>
            <a:r>
              <a:rPr lang="en-GB" dirty="0">
                <a:hlinkClick r:id="rId4"/>
              </a:rPr>
              <a:t>3c@hortongrangeacademy.co.uk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5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0D55DE-3527-41EF-B769-8E0E17921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6431" y="374703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70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FF8F59-814A-424E-844C-E3DB4FEAC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519" y="571857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5113CE-9094-4E99-B897-240A3D7D3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58" y="499063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46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41E7EF-9E68-4F4E-8EC7-D44C9CB0A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7727" y="322370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13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90324D-5365-40DB-97EA-832CC189E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417" y="437741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91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ADBAA-D758-411A-BA15-C6AE93F5E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309" y="204950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3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35E8A7-59F9-48D3-BD21-E6BF3871C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794" y="135380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46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7200" dirty="0"/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1903846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467B4D-709A-49B2-9D41-5ACF5F149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13" y="938764"/>
            <a:ext cx="1908213" cy="853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AA36A2-6652-4629-9299-C62B8A731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905" y="204950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2435" y="2619937"/>
            <a:ext cx="1645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4255322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/>
          <a:lstStyle/>
          <a:p>
            <a:r>
              <a:rPr lang="en-GB" dirty="0"/>
              <a:t>Remember to sent your home learning to your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753"/>
            <a:ext cx="10515600" cy="34572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Ackernley  </a:t>
            </a:r>
            <a:r>
              <a:rPr lang="en-GB" dirty="0">
                <a:hlinkClick r:id="rId2"/>
              </a:rPr>
              <a:t>3a@hortongrangeacademy.co.uk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</a:t>
            </a:r>
            <a:r>
              <a:rPr lang="en-GB" dirty="0" err="1"/>
              <a:t>Batool</a:t>
            </a:r>
            <a:r>
              <a:rPr lang="en-GB" dirty="0"/>
              <a:t>   </a:t>
            </a:r>
            <a:r>
              <a:rPr lang="en-GB" dirty="0">
                <a:hlinkClick r:id="rId3"/>
              </a:rPr>
              <a:t>3b@hortongrangeacademy.co.uk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Croot</a:t>
            </a:r>
            <a:r>
              <a:rPr lang="en-GB" dirty="0"/>
              <a:t>   </a:t>
            </a:r>
            <a:r>
              <a:rPr lang="en-GB" dirty="0">
                <a:hlinkClick r:id="rId4"/>
              </a:rPr>
              <a:t>3c@hortongrangeacademy.co.uk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025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09FAD-53BD-4881-B8B3-EA88B3102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256" y="449937"/>
            <a:ext cx="6723809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15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E3FE09-6092-4972-9627-A48C64014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173" y="229315"/>
            <a:ext cx="66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142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FAA6AD-71EA-43EE-97B3-043016D4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19" y="571857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344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2C68A4-398B-4F29-B5C5-085F3744D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501" y="571857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84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5B09F5-4A17-403F-B8F7-815C10695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318" y="382421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8D6975-1930-47DE-AE62-2265A73BE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7627" y="229315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09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D3B039-E655-4895-8155-CF2D0703E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424" y="337210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96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/>
          <a:lstStyle/>
          <a:p>
            <a:r>
              <a:rPr lang="en-GB" dirty="0"/>
              <a:t>Remember to sent your home learning to your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753"/>
            <a:ext cx="10515600" cy="34572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Ackernley  </a:t>
            </a:r>
            <a:r>
              <a:rPr lang="en-GB" dirty="0">
                <a:hlinkClick r:id="rId2"/>
              </a:rPr>
              <a:t>3a@hortongrangeacademy.co.uk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</a:t>
            </a:r>
            <a:r>
              <a:rPr lang="en-GB" dirty="0" err="1"/>
              <a:t>Batool</a:t>
            </a:r>
            <a:r>
              <a:rPr lang="en-GB" dirty="0"/>
              <a:t>   </a:t>
            </a:r>
            <a:r>
              <a:rPr lang="en-GB" dirty="0">
                <a:hlinkClick r:id="rId3"/>
              </a:rPr>
              <a:t>3b@hortongrangeacademy.co.uk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Croot</a:t>
            </a:r>
            <a:r>
              <a:rPr lang="en-GB" dirty="0"/>
              <a:t>   </a:t>
            </a:r>
            <a:r>
              <a:rPr lang="en-GB" dirty="0">
                <a:hlinkClick r:id="rId4"/>
              </a:rPr>
              <a:t>3c@hortongrangeacademy.co.uk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4976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4932E3-C4E4-44F3-B020-33A8B98F6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130" y="459408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418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E8BF69-5262-450A-94D7-B790DC5C8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51" y="398016"/>
            <a:ext cx="660000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110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62435" y="2619937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40152981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72567"/>
          </a:xfrm>
        </p:spPr>
        <p:txBody>
          <a:bodyPr/>
          <a:lstStyle/>
          <a:p>
            <a:r>
              <a:rPr lang="en-GB" dirty="0"/>
              <a:t>Remember to sent your home learning to your teacher.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9753"/>
            <a:ext cx="10515600" cy="345720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Miss Ackernley  </a:t>
            </a:r>
            <a:r>
              <a:rPr lang="en-GB" dirty="0">
                <a:hlinkClick r:id="rId2"/>
              </a:rPr>
              <a:t>3a@hortongrangeacademy.co.uk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Mrs </a:t>
            </a:r>
            <a:r>
              <a:rPr lang="en-GB" dirty="0" err="1"/>
              <a:t>Batool</a:t>
            </a:r>
            <a:r>
              <a:rPr lang="en-GB" dirty="0"/>
              <a:t>   </a:t>
            </a:r>
            <a:r>
              <a:rPr lang="en-GB" dirty="0">
                <a:hlinkClick r:id="rId3"/>
              </a:rPr>
              <a:t>3b@hortongrangeacademy.co.uk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Miss </a:t>
            </a:r>
            <a:r>
              <a:rPr lang="en-GB" dirty="0" err="1"/>
              <a:t>Croot</a:t>
            </a:r>
            <a:r>
              <a:rPr lang="en-GB" dirty="0"/>
              <a:t>   </a:t>
            </a:r>
            <a:r>
              <a:rPr lang="en-GB" dirty="0">
                <a:hlinkClick r:id="rId4"/>
              </a:rPr>
              <a:t>3c@hortongrangeacademy.co.uk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034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D0039-2759-4276-B9EC-CE19E77BB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126" y="427795"/>
            <a:ext cx="681904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34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D5257-0427-43E7-9D62-C5B2DFE9B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232" y="397642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6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3126E5-1D37-476D-9330-5F6DFDF24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54" y="336950"/>
            <a:ext cx="6847619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8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92DBD3-6AB1-4819-9DDA-7662FA32F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818" y="229315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8491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B82DA7-504F-4F80-B297-9B48E0343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928" y="571857"/>
            <a:ext cx="6200000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09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6759A-407F-4A2B-A353-8645ECC2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7" y="229315"/>
            <a:ext cx="7095238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67B16-6DE5-4CBA-BCE5-90DE7B6A8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69" y="365125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296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FD4545-3127-4C53-9129-39A98E8FD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942" y="397853"/>
            <a:ext cx="6342857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81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335D9-DF93-463D-AEE1-B6E9AFD3A7EE}"/>
              </a:ext>
            </a:extLst>
          </p:cNvPr>
          <p:cNvSpPr txBox="1"/>
          <p:nvPr/>
        </p:nvSpPr>
        <p:spPr>
          <a:xfrm>
            <a:off x="630315" y="914399"/>
            <a:ext cx="187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Debbie Hepplewhite Print Font" panose="03050602040000000000" pitchFamily="66" charset="0"/>
              </a:rPr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37446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49500-F42B-4AA9-9207-CC90BA22A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837" y="571857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CACFC-22D2-4E5D-9BF1-8017128D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832" y="365125"/>
            <a:ext cx="6438095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9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AA093-614E-4F9E-B583-5FF6EBA4F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012" y="462677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80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Debbie Hepplewhite Print Font" panose="03050602040000000000" pitchFamily="66" charset="0"/>
              </a:rPr>
              <a:t>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A5482-43ED-4F6D-8871-6A8924664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685" y="462677"/>
            <a:ext cx="6180952" cy="5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95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288</Words>
  <Application>Microsoft Office PowerPoint</Application>
  <PresentationFormat>Widescreen</PresentationFormat>
  <Paragraphs>74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Debbie Hepplewhite Print Font</vt:lpstr>
      <vt:lpstr>Office Theme</vt:lpstr>
      <vt:lpstr>PowerPoint Presentation</vt:lpstr>
      <vt:lpstr>This week…</vt:lpstr>
      <vt:lpstr>PowerPoint Presentation</vt:lpstr>
      <vt:lpstr>Remember to sent your home learning to your teacher.</vt:lpstr>
      <vt:lpstr>Day 1</vt:lpstr>
      <vt:lpstr>Day 1</vt:lpstr>
      <vt:lpstr>Day 1</vt:lpstr>
      <vt:lpstr>Day 1</vt:lpstr>
      <vt:lpstr>Day 1</vt:lpstr>
      <vt:lpstr>Day 1</vt:lpstr>
      <vt:lpstr>Day 1</vt:lpstr>
      <vt:lpstr>PowerPoint Presentation</vt:lpstr>
      <vt:lpstr>Remember to sent your home learning to your teacher.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sent your home learning to your teacher.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sent your home learning to your teacher.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 to sent your home learning to your teacher.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Home Learning</dc:title>
  <dc:creator>Siobhan Barford</dc:creator>
  <cp:lastModifiedBy>Tania Ackernley</cp:lastModifiedBy>
  <cp:revision>508</cp:revision>
  <dcterms:created xsi:type="dcterms:W3CDTF">2020-09-11T10:00:33Z</dcterms:created>
  <dcterms:modified xsi:type="dcterms:W3CDTF">2021-05-12T12:11:31Z</dcterms:modified>
</cp:coreProperties>
</file>