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94" r:id="rId5"/>
    <p:sldId id="319" r:id="rId6"/>
    <p:sldId id="320" r:id="rId7"/>
    <p:sldId id="321" r:id="rId8"/>
    <p:sldId id="322" r:id="rId9"/>
    <p:sldId id="323" r:id="rId10"/>
    <p:sldId id="324" r:id="rId11"/>
    <p:sldId id="272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270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04" r:id="rId36"/>
    <p:sldId id="351" r:id="rId37"/>
    <p:sldId id="347" r:id="rId38"/>
    <p:sldId id="348" r:id="rId39"/>
    <p:sldId id="310" r:id="rId40"/>
    <p:sldId id="312" r:id="rId41"/>
    <p:sldId id="313" r:id="rId42"/>
    <p:sldId id="258" r:id="rId43"/>
    <p:sldId id="259" r:id="rId44"/>
    <p:sldId id="260" r:id="rId45"/>
    <p:sldId id="261" r:id="rId46"/>
    <p:sldId id="262" r:id="rId47"/>
    <p:sldId id="263" r:id="rId48"/>
    <p:sldId id="314" r:id="rId49"/>
    <p:sldId id="315" r:id="rId50"/>
    <p:sldId id="316" r:id="rId51"/>
    <p:sldId id="317" r:id="rId52"/>
    <p:sldId id="318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F6183-D3B1-4691-A3C4-AD3673D47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D79D94-FD86-468E-88AD-DAA787048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42E05-8180-44CD-90A0-C90FD2574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E8F-8D7C-4FCC-8B67-97E1D2431ACC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2DCDA-4C2A-42D9-A1BD-CBA22E1A2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81AAC-3203-45CB-9428-994D8068F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8AF-ABE5-4EC6-98DB-C81172FB7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43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3D50B-C7FC-46B1-B02F-45E2A05F7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6F5DED-440E-4141-9D0C-F923BF6C3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9114C-D835-4AE2-B03E-FBDCED357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E8F-8D7C-4FCC-8B67-97E1D2431ACC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261E9-413A-46D0-98BD-9C862EF3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F9BAE-497B-4228-A521-793218761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8AF-ABE5-4EC6-98DB-C81172FB7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32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06E9BF-E971-4818-A283-D97D332D12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957174-928A-486D-9209-9071161B1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BB228-1F06-44CE-98BF-D504A48BC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E8F-8D7C-4FCC-8B67-97E1D2431ACC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6DC5E-C625-4732-83D0-B445AF62B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2C6CE-2D29-4147-BDA5-C23A9D042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8AF-ABE5-4EC6-98DB-C81172FB7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188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63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91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96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26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3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45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53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7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0AF40-F8FB-447E-B7D9-02414785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28015-3110-490C-961D-1B4C8A8EB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C33C9-DF3A-494F-A6D8-49E25209D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E8F-8D7C-4FCC-8B67-97E1D2431ACC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2C29B-606F-4533-B5FE-CB0AC87C9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4BEBB-9301-48FA-A344-6ECF6ED9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8AF-ABE5-4EC6-98DB-C81172FB7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569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36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22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9402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68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9263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53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3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0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3B4D8-4D56-4D10-933D-F24B11B95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7666B-6B19-4C87-82A1-C71A7B4DE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B6DC4-3FC7-457E-97E0-5E006CFB6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E8F-8D7C-4FCC-8B67-97E1D2431ACC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3B9F9-40BA-43A5-9D17-7E9BFFD4C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F7CAB-E453-445B-A938-BDDF83E44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8AF-ABE5-4EC6-98DB-C81172FB7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84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0D2E6-86BD-41F5-BB5C-E91BA9129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F0C71-31E1-466E-BD42-55C804AE2D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14FD0-6B78-4C4A-B9A7-D3F90D8C1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5933F-D10B-448D-BC12-56F7D368B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E8F-8D7C-4FCC-8B67-97E1D2431ACC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340D6E-7D9E-4256-904B-A08EB8FC1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87B47-2868-4538-A5AA-23A3A89C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8AF-ABE5-4EC6-98DB-C81172FB7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26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A059A-7DBE-418C-84B3-025A274DA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65253-62B4-41BF-84A7-E09070268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7D8D6-90F3-4916-84CB-1C2A624F1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F2862B-3D1F-4087-8DAC-50AA5B7643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1A3A3C-301D-4ED9-A007-7199F88BB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ED1A77-1ACD-41EA-A7C8-9F42EF01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E8F-8D7C-4FCC-8B67-97E1D2431ACC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57334C-C060-4ABB-A7FB-AB464A26D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870243-3F76-49A3-A7DC-D9E1124F3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8AF-ABE5-4EC6-98DB-C81172FB7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722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443AA-2C18-49BA-9F9E-9EBA34B85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4378E7-73E2-4104-A944-D5B61AA0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E8F-8D7C-4FCC-8B67-97E1D2431ACC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8C769F-C866-442F-8D43-B1E115665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84BCBE-16AF-4DE1-8FB4-EBFDB3E79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8AF-ABE5-4EC6-98DB-C81172FB7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59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D6249-94D3-4AD5-A880-CA40D581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E8F-8D7C-4FCC-8B67-97E1D2431ACC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A0B195-E8CE-48B0-A0BB-B4F5C8D70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9F6C5-6F26-435F-84A6-06BF736BA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8AF-ABE5-4EC6-98DB-C81172FB7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84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D9670-3E44-4339-AE15-80AD434F9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40F7D-A7D2-433B-B91B-37A4BE0B5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72825D-6572-4E45-B299-9AE9D1E529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16E75-3CB3-4806-9369-32ED1DF35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E8F-8D7C-4FCC-8B67-97E1D2431ACC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626A1-BF1A-4B3E-BF69-BE40C7D8A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98E154-BB3B-4AE0-AEEC-F2247B68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8AF-ABE5-4EC6-98DB-C81172FB7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19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54973-382F-44A9-831D-00297C220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0A9D1D-4357-426D-A05B-1332C32E5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A6350-658D-48FB-8BD6-4EE09FD0A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EF781A-A337-4CCE-AD30-B49BBB1C1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E8F-8D7C-4FCC-8B67-97E1D2431ACC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9D9FC3-DBEF-4333-AC6F-DB037E8AE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991288-CFED-4FA8-8E43-7CCF8C4E9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8AF-ABE5-4EC6-98DB-C81172FB7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65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ED0783-AEE4-4744-B394-D6226C0C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90223-EE23-4220-9631-BC3E81E0F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FCDBE-19DF-4003-8A4A-7383634571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BFE8F-8D7C-4FCC-8B67-97E1D2431ACC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370C6-EBD0-4759-A31A-036A67841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E8EFE-B63F-4C6A-B4D3-A64B3BD7D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AE8AF-ABE5-4EC6-98DB-C81172FB7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99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0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4ACA6-FB36-4BA0-A86B-C584D1194E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Curriculum Home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21D56-3744-4025-9B97-B0D91B26E4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W/B: 03.05.21</a:t>
            </a:r>
          </a:p>
        </p:txBody>
      </p:sp>
    </p:spTree>
    <p:extLst>
      <p:ext uri="{BB962C8B-B14F-4D97-AF65-F5344CB8AC3E}">
        <p14:creationId xmlns:p14="http://schemas.microsoft.com/office/powerpoint/2010/main" val="263684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A0D2C6-478C-4103-AF0C-B3E595F3CC0E}"/>
              </a:ext>
            </a:extLst>
          </p:cNvPr>
          <p:cNvSpPr txBox="1"/>
          <p:nvPr/>
        </p:nvSpPr>
        <p:spPr>
          <a:xfrm>
            <a:off x="729205" y="717630"/>
            <a:ext cx="83106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Day 2 - Geography</a:t>
            </a:r>
          </a:p>
        </p:txBody>
      </p:sp>
    </p:spTree>
    <p:extLst>
      <p:ext uri="{BB962C8B-B14F-4D97-AF65-F5344CB8AC3E}">
        <p14:creationId xmlns:p14="http://schemas.microsoft.com/office/powerpoint/2010/main" val="116692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65F535-F86E-4E96-ACA2-177D1BC02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7" y="142875"/>
            <a:ext cx="9344025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21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DE8EF2-6B3B-4103-B559-BFD8CD748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442912"/>
            <a:ext cx="9220200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51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589F5D-8809-4D50-8523-B6238086D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989" y="0"/>
            <a:ext cx="9188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84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46F076-2192-43E4-8393-EAB047F75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585787"/>
            <a:ext cx="773430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39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BDCB3E-A83F-4FCB-8FA1-CA765D644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5" y="1666875"/>
            <a:ext cx="77533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66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18CCEE-1477-42D4-A107-DCC0C2796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37" y="261937"/>
            <a:ext cx="8162925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00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354D0E-1935-4DB0-871E-453215726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5" y="1095375"/>
            <a:ext cx="760095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75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5BEFB5-A854-4308-80CB-E5A0FF7B0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909637"/>
            <a:ext cx="809625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91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965FB4-7C54-49AB-8CBD-9BA35381C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2" y="414337"/>
            <a:ext cx="8105775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70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5A40A6-1948-401E-AA61-108DA5868615}"/>
              </a:ext>
            </a:extLst>
          </p:cNvPr>
          <p:cNvSpPr txBox="1"/>
          <p:nvPr/>
        </p:nvSpPr>
        <p:spPr>
          <a:xfrm>
            <a:off x="868101" y="1099595"/>
            <a:ext cx="102898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Day 1: Spelling</a:t>
            </a:r>
          </a:p>
          <a:p>
            <a:endParaRPr lang="en-GB" sz="3200" dirty="0"/>
          </a:p>
          <a:p>
            <a:r>
              <a:rPr lang="en-GB" sz="3200" dirty="0"/>
              <a:t>Day 2: Geography</a:t>
            </a:r>
          </a:p>
          <a:p>
            <a:endParaRPr lang="en-GB" sz="3200" dirty="0"/>
          </a:p>
          <a:p>
            <a:r>
              <a:rPr lang="en-GB" sz="3200" dirty="0"/>
              <a:t>Day 3: PSHE and Geography</a:t>
            </a:r>
          </a:p>
          <a:p>
            <a:endParaRPr lang="en-GB" sz="3200" dirty="0"/>
          </a:p>
          <a:p>
            <a:r>
              <a:rPr lang="en-GB" sz="3200" dirty="0"/>
              <a:t>Day 4: Spanish</a:t>
            </a:r>
          </a:p>
          <a:p>
            <a:endParaRPr lang="en-GB" sz="3200" dirty="0"/>
          </a:p>
          <a:p>
            <a:r>
              <a:rPr lang="en-GB" sz="3200" dirty="0"/>
              <a:t>Day 5: RE and Words of the Week</a:t>
            </a:r>
          </a:p>
        </p:txBody>
      </p:sp>
    </p:spTree>
    <p:extLst>
      <p:ext uri="{BB962C8B-B14F-4D97-AF65-F5344CB8AC3E}">
        <p14:creationId xmlns:p14="http://schemas.microsoft.com/office/powerpoint/2010/main" val="3745706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5D3DF6-8933-4DF7-BF96-F7B19FE0C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12" y="2471737"/>
            <a:ext cx="74199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70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0DA86D-D820-42C0-AE91-820B1D562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12" y="300037"/>
            <a:ext cx="7953375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94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032114-C44E-4533-96B8-5320E4379457}"/>
              </a:ext>
            </a:extLst>
          </p:cNvPr>
          <p:cNvSpPr txBox="1"/>
          <p:nvPr/>
        </p:nvSpPr>
        <p:spPr>
          <a:xfrm>
            <a:off x="1169043" y="949124"/>
            <a:ext cx="11528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Day 3 – PSHE and Geography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495936-8EA3-439D-BC95-F80D3D5A0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2800350"/>
            <a:ext cx="57150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48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61150B-EAA7-4916-A95E-E90D5BB3F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7" y="671512"/>
            <a:ext cx="7667625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80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6CE763-DA1F-4288-84E6-DBAEF58C7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328612"/>
            <a:ext cx="9039225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6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E1E518-6359-4908-8EF6-7D4A0115A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328612"/>
            <a:ext cx="8963025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44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4086E1-58D9-4BA4-8A7C-B762A52E1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37" y="1600200"/>
            <a:ext cx="90011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08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080C7C-A2BC-4C06-BC9F-37504F8C5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95250"/>
            <a:ext cx="78105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28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6B4450-ED0C-42D8-8EDD-ACBD59979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137" y="642937"/>
            <a:ext cx="922972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75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9E1938-C897-49E6-98CF-E682968C1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1695450"/>
            <a:ext cx="94107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20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B2FFDD-98A7-4C27-8C41-DE7307A1BF4D}"/>
              </a:ext>
            </a:extLst>
          </p:cNvPr>
          <p:cNvSpPr txBox="1"/>
          <p:nvPr/>
        </p:nvSpPr>
        <p:spPr>
          <a:xfrm>
            <a:off x="1020726" y="744279"/>
            <a:ext cx="9579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Day 1 – Spelling and Handwriting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1A8C3D-E79A-43B7-A149-503085379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55" y="1513720"/>
            <a:ext cx="7335469" cy="526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38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5AAAC5-77C1-421D-8A73-B25451C87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762" y="2738437"/>
            <a:ext cx="76104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465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34E705-95C2-412E-88FA-65A482B1B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446" y="720039"/>
            <a:ext cx="7311108" cy="526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801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E8928E-75E7-4793-A43E-006371364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37" y="1057275"/>
            <a:ext cx="900112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104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9F0ECD-18AD-40B8-B00D-80B09C3F1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914" y="275408"/>
            <a:ext cx="8426811" cy="630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29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D65E87-6CF3-4083-B500-B7E711FA7B49}"/>
              </a:ext>
            </a:extLst>
          </p:cNvPr>
          <p:cNvSpPr txBox="1"/>
          <p:nvPr/>
        </p:nvSpPr>
        <p:spPr>
          <a:xfrm>
            <a:off x="946298" y="691116"/>
            <a:ext cx="9229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Day 4 - Spanish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F6A53D-81EC-4604-9344-752DC5B6E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12" y="2381250"/>
            <a:ext cx="757237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92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862C7-E3E6-4295-A35C-AC2B45FBC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1471612"/>
            <a:ext cx="81915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923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A8529D-896A-46B9-9CCC-5AAD719DD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0012"/>
            <a:ext cx="91440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715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F7E489-9625-44DE-8718-A30DD2465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42862"/>
            <a:ext cx="9105900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960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0F264F-B776-4E3B-8DB9-B74FAD62EA1C}"/>
              </a:ext>
            </a:extLst>
          </p:cNvPr>
          <p:cNvSpPr txBox="1"/>
          <p:nvPr/>
        </p:nvSpPr>
        <p:spPr>
          <a:xfrm>
            <a:off x="818707" y="637953"/>
            <a:ext cx="9760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Day </a:t>
            </a:r>
            <a:r>
              <a:rPr lang="en-GB" sz="4000"/>
              <a:t>5  - RE and WOTW</a:t>
            </a:r>
            <a:endParaRPr lang="en-GB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15EB5D-DCA6-430C-8677-AE20019EC16D}"/>
              </a:ext>
            </a:extLst>
          </p:cNvPr>
          <p:cNvSpPr txBox="1"/>
          <p:nvPr/>
        </p:nvSpPr>
        <p:spPr>
          <a:xfrm>
            <a:off x="3048000" y="269434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sz="1800" dirty="0">
                <a:latin typeface="Candara Light" panose="020E050203030302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1479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0C2532-B3E5-455D-BD4F-0B66B3DB66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61" t="15367" r="20269" b="12187"/>
          <a:stretch/>
        </p:blipFill>
        <p:spPr>
          <a:xfrm>
            <a:off x="2532184" y="140677"/>
            <a:ext cx="6979049" cy="65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4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63C3C8-ECD4-4FA9-8ADF-6B5FCDB6C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2" y="128587"/>
            <a:ext cx="9286875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688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1DE4B9-C62B-4475-951F-C252721384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77" t="15984" r="13231" b="5619"/>
          <a:stretch/>
        </p:blipFill>
        <p:spPr>
          <a:xfrm>
            <a:off x="168812" y="247676"/>
            <a:ext cx="8328075" cy="636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48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A57996-39A5-43B7-93D4-399C21FA8D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61" t="15368" r="12884" b="5824"/>
          <a:stretch/>
        </p:blipFill>
        <p:spPr>
          <a:xfrm>
            <a:off x="168811" y="80889"/>
            <a:ext cx="8788789" cy="669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028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57FCCC-61BA-4CFD-9C5E-4483709E55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61" t="15778" r="13462" b="6441"/>
          <a:stretch/>
        </p:blipFill>
        <p:spPr>
          <a:xfrm>
            <a:off x="168812" y="165295"/>
            <a:ext cx="8594133" cy="652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371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3B8BEA-428A-4074-B244-8DEEBA50FF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08" t="14957" r="13346" b="10339"/>
          <a:stretch/>
        </p:blipFill>
        <p:spPr>
          <a:xfrm>
            <a:off x="225084" y="239151"/>
            <a:ext cx="8720346" cy="638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203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D5F6E8-EB45-4D35-ADDD-2C03735F13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08" t="15778" r="13000" b="6235"/>
          <a:stretch/>
        </p:blipFill>
        <p:spPr>
          <a:xfrm>
            <a:off x="211015" y="225083"/>
            <a:ext cx="8551675" cy="649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211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27F178-0E06-42BB-A333-B00F44C5B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671" t="16561" r="20433" b="9404"/>
          <a:stretch/>
        </p:blipFill>
        <p:spPr>
          <a:xfrm>
            <a:off x="98473" y="207499"/>
            <a:ext cx="6794695" cy="6593155"/>
          </a:xfrm>
        </p:spPr>
      </p:pic>
    </p:spTree>
    <p:extLst>
      <p:ext uri="{BB962C8B-B14F-4D97-AF65-F5344CB8AC3E}">
        <p14:creationId xmlns:p14="http://schemas.microsoft.com/office/powerpoint/2010/main" val="33283814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91AAD2-E529-4D86-8DBE-C98ACE1B14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0" t="5303" r="6875" b="2130"/>
          <a:stretch/>
        </p:blipFill>
        <p:spPr>
          <a:xfrm>
            <a:off x="182880" y="256417"/>
            <a:ext cx="10622280" cy="634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969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939D1-F54C-40E0-A9AD-4D7CD89E7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2249" y="3124199"/>
            <a:ext cx="5257800" cy="820869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GB" sz="4400" dirty="0"/>
              <a:t>WOTW</a:t>
            </a:r>
            <a:br>
              <a:rPr lang="en-GB" sz="4400" dirty="0"/>
            </a:br>
            <a:br>
              <a:rPr lang="en-GB" sz="4400" dirty="0"/>
            </a:br>
            <a:r>
              <a:rPr lang="en-GB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06.05.2021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411093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030C8-22FD-4C41-A34E-93E0E5999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300" y="103187"/>
            <a:ext cx="3805456" cy="1325563"/>
          </a:xfrm>
        </p:spPr>
        <p:txBody>
          <a:bodyPr>
            <a:noAutofit/>
          </a:bodyPr>
          <a:lstStyle/>
          <a:p>
            <a:br>
              <a:rPr lang="en-GB" sz="4400" dirty="0">
                <a:latin typeface="Candara Light" panose="020E0502030303020204" pitchFamily="34" charset="0"/>
              </a:rPr>
            </a:br>
            <a:br>
              <a:rPr lang="en-GB" sz="4400" dirty="0">
                <a:latin typeface="Candara Light" panose="020E0502030303020204" pitchFamily="34" charset="0"/>
              </a:rPr>
            </a:br>
            <a:r>
              <a:rPr lang="en-GB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WOTW</a:t>
            </a:r>
            <a:br>
              <a:rPr lang="en-GB" sz="4400" dirty="0">
                <a:latin typeface="Candara Light" panose="020E0502030303020204" pitchFamily="34" charset="0"/>
              </a:rPr>
            </a:br>
            <a:r>
              <a:rPr lang="en-GB" sz="4400" dirty="0">
                <a:latin typeface="Candara Light" panose="020E0502030303020204" pitchFamily="34" charset="0"/>
              </a:rPr>
              <a:t>competent</a:t>
            </a:r>
            <a:br>
              <a:rPr lang="en-GB" sz="4400" dirty="0">
                <a:latin typeface="Candara Light" panose="020E0502030303020204" pitchFamily="34" charset="0"/>
              </a:rPr>
            </a:br>
            <a:r>
              <a:rPr lang="en-GB" sz="4400" dirty="0">
                <a:latin typeface="Candara Light" panose="020E0502030303020204" pitchFamily="34" charset="0"/>
              </a:rPr>
              <a:t>Pessimistic</a:t>
            </a:r>
            <a:br>
              <a:rPr lang="en-GB" sz="4400" dirty="0">
                <a:latin typeface="Candara Light" panose="020E0502030303020204" pitchFamily="34" charset="0"/>
              </a:rPr>
            </a:br>
            <a:r>
              <a:rPr lang="en-GB" sz="4400" dirty="0">
                <a:latin typeface="Candara Light" panose="020E0502030303020204" pitchFamily="34" charset="0"/>
              </a:rPr>
              <a:t>Exasperated</a:t>
            </a:r>
            <a:br>
              <a:rPr lang="en-GB" sz="4400" dirty="0">
                <a:latin typeface="Candara Light" panose="020E0502030303020204" pitchFamily="34" charset="0"/>
              </a:rPr>
            </a:br>
            <a:endParaRPr lang="en-GB" sz="4400" dirty="0">
              <a:latin typeface="Candara Light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3950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E5880-D831-4AA0-A2EC-D89D0418C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31145"/>
            <a:ext cx="2892165" cy="1407795"/>
          </a:xfrm>
        </p:spPr>
        <p:txBody>
          <a:bodyPr>
            <a:noAutofit/>
          </a:bodyPr>
          <a:lstStyle/>
          <a:p>
            <a:pPr marL="0" marR="0" indent="0" algn="l" rtl="0">
              <a:buNone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Synonyms:</a:t>
            </a:r>
          </a:p>
          <a:p>
            <a:pPr marL="0" marR="0" indent="0" algn="l" rtl="0">
              <a:buNone/>
            </a:pPr>
            <a:r>
              <a:rPr lang="en-GB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 Light" panose="020E0502030303020204" pitchFamily="34" charset="0"/>
              </a:rPr>
              <a:t>able</a:t>
            </a:r>
          </a:p>
          <a:p>
            <a:pPr marL="0" marR="0" indent="0" algn="l" rtl="0">
              <a:buNone/>
            </a:pPr>
            <a:r>
              <a:rPr lang="en-GB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 Light" panose="020E0502030303020204" pitchFamily="34" charset="0"/>
              </a:rPr>
              <a:t>skilled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513BF-0C9E-4AFD-ACE3-57DFA9DB3DEB}"/>
              </a:ext>
            </a:extLst>
          </p:cNvPr>
          <p:cNvSpPr txBox="1"/>
          <p:nvPr/>
        </p:nvSpPr>
        <p:spPr>
          <a:xfrm>
            <a:off x="4352925" y="984945"/>
            <a:ext cx="3795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 Light" panose="020E0502030303020204" pitchFamily="34" charset="0"/>
                <a:ea typeface="+mn-ea"/>
                <a:cs typeface="+mn-cs"/>
              </a:rPr>
              <a:t>Word:competent</a:t>
            </a:r>
            <a:endParaRPr kumimoji="0" lang="en-GB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 Light" panose="020E0502030303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63E6B2-64B3-41DC-BA17-92CA24AA6026}"/>
              </a:ext>
            </a:extLst>
          </p:cNvPr>
          <p:cNvSpPr txBox="1"/>
          <p:nvPr/>
        </p:nvSpPr>
        <p:spPr>
          <a:xfrm>
            <a:off x="272009" y="2293183"/>
            <a:ext cx="1083570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 Light" panose="020E0502030303020204" pitchFamily="34" charset="0"/>
                <a:ea typeface="+mn-ea"/>
                <a:cs typeface="+mn-cs"/>
              </a:rPr>
              <a:t>Word class: adjective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 Light" panose="020E05020303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 Light" panose="020E0502030303020204" pitchFamily="34" charset="0"/>
                <a:ea typeface="+mn-ea"/>
                <a:cs typeface="+mn-cs"/>
              </a:rPr>
              <a:t>Definition: having the necessary ability, knowledge, or skill to do something successfully.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 Light" panose="020E05020303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 Light" panose="020E0502030303020204" pitchFamily="34" charset="0"/>
                <a:ea typeface="+mn-ea"/>
                <a:cs typeface="+mn-cs"/>
              </a:rPr>
              <a:t>In context: ‘’He was a highly competent surgeon“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 Light" panose="020E05020303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 Light" panose="020E0502030303020204" pitchFamily="34" charset="0"/>
                <a:ea typeface="+mn-ea"/>
                <a:cs typeface="+mn-cs"/>
              </a:rPr>
              <a:t>Your sentence: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605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BCB5EE-4432-414F-9E8B-412A21CCC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1952625"/>
            <a:ext cx="93916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448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C03C82-2D8A-4951-9B80-24B2458D6DF8}"/>
              </a:ext>
            </a:extLst>
          </p:cNvPr>
          <p:cNvSpPr txBox="1"/>
          <p:nvPr/>
        </p:nvSpPr>
        <p:spPr>
          <a:xfrm>
            <a:off x="333375" y="0"/>
            <a:ext cx="2854442" cy="2195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 Light" panose="020E0502030303020204" pitchFamily="34" charset="0"/>
                <a:ea typeface="+mn-ea"/>
                <a:cs typeface="+mn-cs"/>
              </a:rPr>
              <a:t>Synonyms: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 w="0"/>
                <a:solidFill>
                  <a:srgbClr val="90C226"/>
                </a:solidFill>
                <a:effectLst/>
                <a:uLnTx/>
                <a:uFillTx/>
                <a:latin typeface="Candara Light" panose="020E0502030303020204" pitchFamily="34" charset="0"/>
                <a:ea typeface="+mn-ea"/>
                <a:cs typeface="+mn-cs"/>
              </a:rPr>
              <a:t>Negative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 w="0"/>
                <a:solidFill>
                  <a:srgbClr val="90C226"/>
                </a:solidFill>
                <a:effectLst/>
                <a:uLnTx/>
                <a:uFillTx/>
                <a:latin typeface="Candara Light" panose="020E0502030303020204" pitchFamily="34" charset="0"/>
                <a:ea typeface="+mn-ea"/>
                <a:cs typeface="+mn-cs"/>
              </a:rPr>
              <a:t>hopeless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4E9A5E-3EFB-4133-871C-5CDD37912F32}"/>
              </a:ext>
            </a:extLst>
          </p:cNvPr>
          <p:cNvSpPr txBox="1"/>
          <p:nvPr/>
        </p:nvSpPr>
        <p:spPr>
          <a:xfrm>
            <a:off x="4410075" y="874782"/>
            <a:ext cx="3839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 Light" panose="020E0502030303020204" pitchFamily="34" charset="0"/>
                <a:ea typeface="+mn-ea"/>
                <a:cs typeface="+mn-cs"/>
              </a:rPr>
              <a:t>Word: pessimistic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A965A2-5092-4CAA-A720-231CB7D950A0}"/>
              </a:ext>
            </a:extLst>
          </p:cNvPr>
          <p:cNvSpPr txBox="1"/>
          <p:nvPr/>
        </p:nvSpPr>
        <p:spPr>
          <a:xfrm>
            <a:off x="333375" y="1943389"/>
            <a:ext cx="113728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 Light" panose="020E05020303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 Light" panose="020E0502030303020204" pitchFamily="34" charset="0"/>
                <a:ea typeface="+mn-ea"/>
                <a:cs typeface="+mn-cs"/>
              </a:rPr>
              <a:t>Word class: adjective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 Light" panose="020E05020303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 Light" panose="020E0502030303020204" pitchFamily="34" charset="0"/>
                <a:ea typeface="+mn-ea"/>
                <a:cs typeface="+mn-cs"/>
              </a:rPr>
              <a:t>Definition: tending to see the worst aspect of things or believe that the worst will happen.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 Light" panose="020E05020303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 Light" panose="020E0502030303020204" pitchFamily="34" charset="0"/>
                <a:ea typeface="+mn-ea"/>
                <a:cs typeface="+mn-cs"/>
              </a:rPr>
              <a:t>In context: "he was pessimistic about the prospects“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 Light" panose="020E05020303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 Light" panose="020E0502030303020204" pitchFamily="34" charset="0"/>
                <a:ea typeface="+mn-ea"/>
                <a:cs typeface="+mn-cs"/>
              </a:rPr>
              <a:t>Your sentence: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8535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7BDDE9-C109-4D3C-9FB2-10EA79E443B7}"/>
              </a:ext>
            </a:extLst>
          </p:cNvPr>
          <p:cNvSpPr txBox="1"/>
          <p:nvPr/>
        </p:nvSpPr>
        <p:spPr>
          <a:xfrm>
            <a:off x="227941" y="113203"/>
            <a:ext cx="2867025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 Light" panose="020E0502030303020204" pitchFamily="34" charset="0"/>
                <a:ea typeface="+mn-ea"/>
                <a:cs typeface="+mn-cs"/>
              </a:rPr>
              <a:t>Synonyms: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 w="0"/>
                <a:solidFill>
                  <a:srgbClr val="90C22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ndara Light" panose="020E0502030303020204" pitchFamily="34" charset="0"/>
                <a:ea typeface="+mn-ea"/>
                <a:cs typeface="+mn-cs"/>
              </a:rPr>
              <a:t>Uncommon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 w="0"/>
                <a:solidFill>
                  <a:srgbClr val="90C22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ndara Light" panose="020E0502030303020204" pitchFamily="34" charset="0"/>
                <a:ea typeface="+mn-ea"/>
                <a:cs typeface="+mn-cs"/>
              </a:rPr>
              <a:t>abnormal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 Light" panose="020E0502030303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8B407C-45EC-4916-B4DC-C5F20A410D9B}"/>
              </a:ext>
            </a:extLst>
          </p:cNvPr>
          <p:cNvSpPr txBox="1"/>
          <p:nvPr/>
        </p:nvSpPr>
        <p:spPr>
          <a:xfrm>
            <a:off x="4572000" y="839043"/>
            <a:ext cx="3587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 Light" panose="020E0502030303020204" pitchFamily="34" charset="0"/>
                <a:ea typeface="+mn-ea"/>
                <a:cs typeface="+mn-cs"/>
              </a:rPr>
              <a:t>Word: Eccentric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1B781A-A76D-4A0C-9B33-E496E035459A}"/>
              </a:ext>
            </a:extLst>
          </p:cNvPr>
          <p:cNvSpPr txBox="1"/>
          <p:nvPr/>
        </p:nvSpPr>
        <p:spPr>
          <a:xfrm>
            <a:off x="137830" y="2305782"/>
            <a:ext cx="11883381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 Light" panose="020E0502030303020204" pitchFamily="34" charset="0"/>
                <a:ea typeface="+mn-ea"/>
                <a:cs typeface="+mn-cs"/>
              </a:rPr>
              <a:t>Word class: adjective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 Light" panose="020E05020303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 Light" panose="020E0502030303020204" pitchFamily="34" charset="0"/>
                <a:ea typeface="+mn-ea"/>
                <a:cs typeface="+mn-cs"/>
              </a:rPr>
              <a:t>Definition:(of a person or their behaviour) unconventional and slightly strange.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 Light" panose="020E05020303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 Light" panose="020E0502030303020204" pitchFamily="34" charset="0"/>
                <a:ea typeface="+mn-ea"/>
                <a:cs typeface="+mn-cs"/>
              </a:rPr>
              <a:t>In context: “His eccentric behaviour lost him his job.”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 Light" panose="020E05020303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 Light" panose="020E0502030303020204" pitchFamily="34" charset="0"/>
                <a:ea typeface="+mn-ea"/>
                <a:cs typeface="+mn-cs"/>
              </a:rPr>
              <a:t>Your sentence: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964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C9E360-8C6E-485D-A5BE-5F9EB6163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37" y="261937"/>
            <a:ext cx="8315325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55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FFBBAE-2AE4-45CF-9275-C3268BFDD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142875"/>
            <a:ext cx="870585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79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93A8AB-C273-4277-8415-C3061B410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80987"/>
            <a:ext cx="8534400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50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05173A-E64F-4317-BAEA-2AA078D7F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223837"/>
            <a:ext cx="891540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57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200</Words>
  <Application>Microsoft Office PowerPoint</Application>
  <PresentationFormat>Widescreen</PresentationFormat>
  <Paragraphs>53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Calibri</vt:lpstr>
      <vt:lpstr>Calibri Light</vt:lpstr>
      <vt:lpstr>Candara Light</vt:lpstr>
      <vt:lpstr>Trebuchet MS</vt:lpstr>
      <vt:lpstr>Wingdings 3</vt:lpstr>
      <vt:lpstr>Office Theme</vt:lpstr>
      <vt:lpstr>Facet</vt:lpstr>
      <vt:lpstr>Curriculum Home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WOTW  06.05.2021</vt:lpstr>
      <vt:lpstr>  WOTW competent Pessimistic Exasperated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Home Learning</dc:title>
  <dc:creator>Bethany Darbyshire</dc:creator>
  <cp:lastModifiedBy>Bethany Darbyshire</cp:lastModifiedBy>
  <cp:revision>13</cp:revision>
  <dcterms:created xsi:type="dcterms:W3CDTF">2021-04-11T07:35:52Z</dcterms:created>
  <dcterms:modified xsi:type="dcterms:W3CDTF">2021-04-30T13:39:13Z</dcterms:modified>
</cp:coreProperties>
</file>