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0" r:id="rId2"/>
    <p:sldId id="268" r:id="rId3"/>
    <p:sldId id="918" r:id="rId4"/>
    <p:sldId id="948" r:id="rId5"/>
    <p:sldId id="949" r:id="rId6"/>
    <p:sldId id="951" r:id="rId7"/>
    <p:sldId id="952" r:id="rId8"/>
    <p:sldId id="953" r:id="rId9"/>
    <p:sldId id="955" r:id="rId10"/>
    <p:sldId id="954" r:id="rId11"/>
    <p:sldId id="957" r:id="rId12"/>
    <p:sldId id="961" r:id="rId13"/>
    <p:sldId id="935" r:id="rId14"/>
    <p:sldId id="937" r:id="rId15"/>
    <p:sldId id="938" r:id="rId16"/>
    <p:sldId id="956" r:id="rId17"/>
    <p:sldId id="941" r:id="rId18"/>
    <p:sldId id="940" r:id="rId19"/>
    <p:sldId id="942" r:id="rId20"/>
    <p:sldId id="943" r:id="rId21"/>
    <p:sldId id="966" r:id="rId22"/>
    <p:sldId id="945" r:id="rId23"/>
    <p:sldId id="967" r:id="rId24"/>
    <p:sldId id="968" r:id="rId25"/>
    <p:sldId id="919" r:id="rId26"/>
    <p:sldId id="920" r:id="rId27"/>
    <p:sldId id="921" r:id="rId28"/>
    <p:sldId id="922" r:id="rId29"/>
    <p:sldId id="970" r:id="rId30"/>
    <p:sldId id="925" r:id="rId31"/>
    <p:sldId id="971" r:id="rId32"/>
    <p:sldId id="969" r:id="rId33"/>
    <p:sldId id="972" r:id="rId34"/>
    <p:sldId id="926" r:id="rId35"/>
    <p:sldId id="979" r:id="rId36"/>
    <p:sldId id="927" r:id="rId37"/>
    <p:sldId id="928" r:id="rId38"/>
    <p:sldId id="929" r:id="rId39"/>
    <p:sldId id="930" r:id="rId40"/>
    <p:sldId id="973" r:id="rId41"/>
    <p:sldId id="931" r:id="rId42"/>
    <p:sldId id="974" r:id="rId43"/>
    <p:sldId id="976" r:id="rId44"/>
    <p:sldId id="975" r:id="rId45"/>
    <p:sldId id="980" r:id="rId46"/>
    <p:sldId id="981" r:id="rId47"/>
    <p:sldId id="339" r:id="rId48"/>
    <p:sldId id="946" r:id="rId49"/>
    <p:sldId id="881" r:id="rId50"/>
    <p:sldId id="882" r:id="rId51"/>
    <p:sldId id="978" r:id="rId52"/>
    <p:sldId id="985" r:id="rId53"/>
    <p:sldId id="987" r:id="rId54"/>
    <p:sldId id="977" r:id="rId55"/>
    <p:sldId id="986" r:id="rId56"/>
    <p:sldId id="983" r:id="rId57"/>
    <p:sldId id="984" r:id="rId58"/>
    <p:sldId id="98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taylor" initials="dt" lastIdx="1" clrIdx="0">
    <p:extLst>
      <p:ext uri="{19B8F6BF-5375-455C-9EA6-DF929625EA0E}">
        <p15:presenceInfo xmlns:p15="http://schemas.microsoft.com/office/powerpoint/2012/main" userId="6ae9e8f56717e0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F5A25298-2CAB-466D-AA6D-B20DA6BE5242}"/>
    <pc:docChg chg="custSel addSld delSld modSld sldOrd">
      <pc:chgData name="david taylor" userId="6ae9e8f56717e08b" providerId="LiveId" clId="{F5A25298-2CAB-466D-AA6D-B20DA6BE5242}" dt="2021-02-28T12:59:45.081" v="496" actId="20577"/>
      <pc:docMkLst>
        <pc:docMk/>
      </pc:docMkLst>
      <pc:sldChg chg="modSp mod">
        <pc:chgData name="david taylor" userId="6ae9e8f56717e08b" providerId="LiveId" clId="{F5A25298-2CAB-466D-AA6D-B20DA6BE5242}" dt="2021-02-28T08:59:24.672" v="481" actId="6549"/>
        <pc:sldMkLst>
          <pc:docMk/>
          <pc:sldMk cId="3789316406" sldId="268"/>
        </pc:sldMkLst>
        <pc:spChg chg="mod">
          <ac:chgData name="david taylor" userId="6ae9e8f56717e08b" providerId="LiveId" clId="{F5A25298-2CAB-466D-AA6D-B20DA6BE5242}" dt="2021-02-28T08:59:24.672" v="481" actId="6549"/>
          <ac:spMkLst>
            <pc:docMk/>
            <pc:sldMk cId="3789316406" sldId="268"/>
            <ac:spMk id="2" creationId="{131D7FC8-E4D1-4D62-8DB2-012BD019F11F}"/>
          </ac:spMkLst>
        </pc:spChg>
      </pc:sldChg>
      <pc:sldChg chg="modSp mod">
        <pc:chgData name="david taylor" userId="6ae9e8f56717e08b" providerId="LiveId" clId="{F5A25298-2CAB-466D-AA6D-B20DA6BE5242}" dt="2021-02-28T12:56:22.262" v="490" actId="20577"/>
        <pc:sldMkLst>
          <pc:docMk/>
          <pc:sldMk cId="1327277408" sldId="645"/>
        </pc:sldMkLst>
        <pc:spChg chg="mod">
          <ac:chgData name="david taylor" userId="6ae9e8f56717e08b" providerId="LiveId" clId="{F5A25298-2CAB-466D-AA6D-B20DA6BE5242}" dt="2021-02-28T08:44:07.874" v="318" actId="20577"/>
          <ac:spMkLst>
            <pc:docMk/>
            <pc:sldMk cId="1327277408" sldId="645"/>
            <ac:spMk id="2" creationId="{B3A132B0-3327-4AA8-9857-5D0593CF7658}"/>
          </ac:spMkLst>
        </pc:spChg>
        <pc:spChg chg="mod">
          <ac:chgData name="david taylor" userId="6ae9e8f56717e08b" providerId="LiveId" clId="{F5A25298-2CAB-466D-AA6D-B20DA6BE5242}" dt="2021-02-28T12:56:22.262" v="490" actId="20577"/>
          <ac:spMkLst>
            <pc:docMk/>
            <pc:sldMk cId="1327277408" sldId="645"/>
            <ac:spMk id="5" creationId="{5C2B02FD-F80F-4C9A-95ED-17E9820ABA25}"/>
          </ac:spMkLst>
        </pc:spChg>
        <pc:picChg chg="mod">
          <ac:chgData name="david taylor" userId="6ae9e8f56717e08b" providerId="LiveId" clId="{F5A25298-2CAB-466D-AA6D-B20DA6BE5242}" dt="2021-02-28T12:56:17.142" v="488"/>
          <ac:picMkLst>
            <pc:docMk/>
            <pc:sldMk cId="1327277408" sldId="645"/>
            <ac:picMk id="3" creationId="{80944DAD-B0CF-4244-9466-EE0D12184EA5}"/>
          </ac:picMkLst>
        </pc:picChg>
      </pc:sldChg>
      <pc:sldChg chg="modSp mod">
        <pc:chgData name="david taylor" userId="6ae9e8f56717e08b" providerId="LiveId" clId="{F5A25298-2CAB-466D-AA6D-B20DA6BE5242}" dt="2021-02-28T12:53:17.156" v="484" actId="20577"/>
        <pc:sldMkLst>
          <pc:docMk/>
          <pc:sldMk cId="779481707" sldId="690"/>
        </pc:sldMkLst>
        <pc:spChg chg="mod">
          <ac:chgData name="david taylor" userId="6ae9e8f56717e08b" providerId="LiveId" clId="{F5A25298-2CAB-466D-AA6D-B20DA6BE5242}" dt="2021-02-28T08:17:15.988" v="105" actId="20577"/>
          <ac:spMkLst>
            <pc:docMk/>
            <pc:sldMk cId="779481707" sldId="690"/>
            <ac:spMk id="2" creationId="{B3A132B0-3327-4AA8-9857-5D0593CF7658}"/>
          </ac:spMkLst>
        </pc:spChg>
        <pc:spChg chg="mod">
          <ac:chgData name="david taylor" userId="6ae9e8f56717e08b" providerId="LiveId" clId="{F5A25298-2CAB-466D-AA6D-B20DA6BE5242}" dt="2021-02-28T12:53:17.156" v="484" actId="20577"/>
          <ac:spMkLst>
            <pc:docMk/>
            <pc:sldMk cId="779481707" sldId="690"/>
            <ac:spMk id="5" creationId="{3D2A0F50-A85A-4316-B951-5571321C230A}"/>
          </ac:spMkLst>
        </pc:spChg>
        <pc:picChg chg="mod">
          <ac:chgData name="david taylor" userId="6ae9e8f56717e08b" providerId="LiveId" clId="{F5A25298-2CAB-466D-AA6D-B20DA6BE5242}" dt="2021-02-28T12:53:09.334" v="482"/>
          <ac:picMkLst>
            <pc:docMk/>
            <pc:sldMk cId="779481707" sldId="690"/>
            <ac:picMk id="3" creationId="{80944DAD-B0CF-4244-9466-EE0D12184EA5}"/>
          </ac:picMkLst>
        </pc:picChg>
      </pc:sldChg>
      <pc:sldChg chg="modSp mod">
        <pc:chgData name="david taylor" userId="6ae9e8f56717e08b" providerId="LiveId" clId="{F5A25298-2CAB-466D-AA6D-B20DA6BE5242}" dt="2021-02-28T12:54:38.895" v="487" actId="20577"/>
        <pc:sldMkLst>
          <pc:docMk/>
          <pc:sldMk cId="3977248578" sldId="691"/>
        </pc:sldMkLst>
        <pc:spChg chg="mod">
          <ac:chgData name="david taylor" userId="6ae9e8f56717e08b" providerId="LiveId" clId="{F5A25298-2CAB-466D-AA6D-B20DA6BE5242}" dt="2021-02-28T08:31:44.175" v="215" actId="20577"/>
          <ac:spMkLst>
            <pc:docMk/>
            <pc:sldMk cId="3977248578" sldId="691"/>
            <ac:spMk id="2" creationId="{B3A132B0-3327-4AA8-9857-5D0593CF7658}"/>
          </ac:spMkLst>
        </pc:spChg>
        <pc:spChg chg="mod">
          <ac:chgData name="david taylor" userId="6ae9e8f56717e08b" providerId="LiveId" clId="{F5A25298-2CAB-466D-AA6D-B20DA6BE5242}" dt="2021-02-28T12:54:38.895" v="487" actId="20577"/>
          <ac:spMkLst>
            <pc:docMk/>
            <pc:sldMk cId="3977248578" sldId="691"/>
            <ac:spMk id="5" creationId="{02011712-3674-4AFE-9863-305ED5080E4D}"/>
          </ac:spMkLst>
        </pc:spChg>
        <pc:picChg chg="mod">
          <ac:chgData name="david taylor" userId="6ae9e8f56717e08b" providerId="LiveId" clId="{F5A25298-2CAB-466D-AA6D-B20DA6BE5242}" dt="2021-02-28T12:54:33.394" v="485"/>
          <ac:picMkLst>
            <pc:docMk/>
            <pc:sldMk cId="3977248578" sldId="691"/>
            <ac:picMk id="3" creationId="{80944DAD-B0CF-4244-9466-EE0D12184EA5}"/>
          </ac:picMkLst>
        </pc:picChg>
      </pc:sldChg>
      <pc:sldChg chg="modSp mod">
        <pc:chgData name="david taylor" userId="6ae9e8f56717e08b" providerId="LiveId" clId="{F5A25298-2CAB-466D-AA6D-B20DA6BE5242}" dt="2021-02-28T12:58:10.577" v="493" actId="20577"/>
        <pc:sldMkLst>
          <pc:docMk/>
          <pc:sldMk cId="2730029141" sldId="692"/>
        </pc:sldMkLst>
        <pc:spChg chg="mod">
          <ac:chgData name="david taylor" userId="6ae9e8f56717e08b" providerId="LiveId" clId="{F5A25298-2CAB-466D-AA6D-B20DA6BE5242}" dt="2021-02-28T08:52:06.204" v="381" actId="20577"/>
          <ac:spMkLst>
            <pc:docMk/>
            <pc:sldMk cId="2730029141" sldId="692"/>
            <ac:spMk id="2" creationId="{B3A132B0-3327-4AA8-9857-5D0593CF7658}"/>
          </ac:spMkLst>
        </pc:spChg>
        <pc:spChg chg="mod">
          <ac:chgData name="david taylor" userId="6ae9e8f56717e08b" providerId="LiveId" clId="{F5A25298-2CAB-466D-AA6D-B20DA6BE5242}" dt="2021-02-28T12:58:10.577" v="493" actId="20577"/>
          <ac:spMkLst>
            <pc:docMk/>
            <pc:sldMk cId="2730029141" sldId="692"/>
            <ac:spMk id="5" creationId="{1F74FD8A-92B4-4E3C-9EE1-95E0D9BCA650}"/>
          </ac:spMkLst>
        </pc:spChg>
        <pc:picChg chg="mod">
          <ac:chgData name="david taylor" userId="6ae9e8f56717e08b" providerId="LiveId" clId="{F5A25298-2CAB-466D-AA6D-B20DA6BE5242}" dt="2021-02-28T12:58:04.806" v="491"/>
          <ac:picMkLst>
            <pc:docMk/>
            <pc:sldMk cId="2730029141" sldId="692"/>
            <ac:picMk id="3" creationId="{80944DAD-B0CF-4244-9466-EE0D12184EA5}"/>
          </ac:picMkLst>
        </pc:picChg>
      </pc:sldChg>
      <pc:sldChg chg="modSp mod">
        <pc:chgData name="david taylor" userId="6ae9e8f56717e08b" providerId="LiveId" clId="{F5A25298-2CAB-466D-AA6D-B20DA6BE5242}" dt="2021-02-28T12:59:45.081" v="496" actId="20577"/>
        <pc:sldMkLst>
          <pc:docMk/>
          <pc:sldMk cId="1536056361" sldId="758"/>
        </pc:sldMkLst>
        <pc:spChg chg="mod">
          <ac:chgData name="david taylor" userId="6ae9e8f56717e08b" providerId="LiveId" clId="{F5A25298-2CAB-466D-AA6D-B20DA6BE5242}" dt="2021-02-28T08:59:01.158" v="468" actId="20577"/>
          <ac:spMkLst>
            <pc:docMk/>
            <pc:sldMk cId="1536056361" sldId="758"/>
            <ac:spMk id="2" creationId="{B3A132B0-3327-4AA8-9857-5D0593CF7658}"/>
          </ac:spMkLst>
        </pc:spChg>
        <pc:spChg chg="mod">
          <ac:chgData name="david taylor" userId="6ae9e8f56717e08b" providerId="LiveId" clId="{F5A25298-2CAB-466D-AA6D-B20DA6BE5242}" dt="2021-02-28T12:59:45.081" v="496" actId="20577"/>
          <ac:spMkLst>
            <pc:docMk/>
            <pc:sldMk cId="1536056361" sldId="758"/>
            <ac:spMk id="5" creationId="{6A807063-4288-47B9-B2F0-9E18D8F9F208}"/>
          </ac:spMkLst>
        </pc:spChg>
        <pc:picChg chg="mod">
          <ac:chgData name="david taylor" userId="6ae9e8f56717e08b" providerId="LiveId" clId="{F5A25298-2CAB-466D-AA6D-B20DA6BE5242}" dt="2021-02-28T12:59:40.315" v="494"/>
          <ac:picMkLst>
            <pc:docMk/>
            <pc:sldMk cId="1536056361" sldId="758"/>
            <ac:picMk id="3" creationId="{80944DAD-B0CF-4244-9466-EE0D12184EA5}"/>
          </ac:picMkLst>
        </pc:picChg>
      </pc:sldChg>
      <pc:sldChg chg="del">
        <pc:chgData name="david taylor" userId="6ae9e8f56717e08b" providerId="LiveId" clId="{F5A25298-2CAB-466D-AA6D-B20DA6BE5242}" dt="2021-02-28T08:21:13.282" v="137" actId="2696"/>
        <pc:sldMkLst>
          <pc:docMk/>
          <pc:sldMk cId="650025279" sldId="777"/>
        </pc:sldMkLst>
      </pc:sldChg>
      <pc:sldChg chg="del">
        <pc:chgData name="david taylor" userId="6ae9e8f56717e08b" providerId="LiveId" clId="{F5A25298-2CAB-466D-AA6D-B20DA6BE5242}" dt="2021-02-28T08:22:05.889" v="139" actId="2696"/>
        <pc:sldMkLst>
          <pc:docMk/>
          <pc:sldMk cId="580160900" sldId="779"/>
        </pc:sldMkLst>
      </pc:sldChg>
      <pc:sldChg chg="addSp delSp modSp mod ord">
        <pc:chgData name="david taylor" userId="6ae9e8f56717e08b" providerId="LiveId" clId="{F5A25298-2CAB-466D-AA6D-B20DA6BE5242}" dt="2021-02-28T08:36:07.425" v="255" actId="14100"/>
        <pc:sldMkLst>
          <pc:docMk/>
          <pc:sldMk cId="2069191930" sldId="779"/>
        </pc:sldMkLst>
        <pc:picChg chg="del">
          <ac:chgData name="david taylor" userId="6ae9e8f56717e08b" providerId="LiveId" clId="{F5A25298-2CAB-466D-AA6D-B20DA6BE5242}" dt="2021-02-28T08:36:01.550" v="252" actId="478"/>
          <ac:picMkLst>
            <pc:docMk/>
            <pc:sldMk cId="2069191930" sldId="779"/>
            <ac:picMk id="4" creationId="{0BF1AE99-1663-4CC5-992C-546F9C70AE35}"/>
          </ac:picMkLst>
        </pc:picChg>
        <pc:picChg chg="add mod">
          <ac:chgData name="david taylor" userId="6ae9e8f56717e08b" providerId="LiveId" clId="{F5A25298-2CAB-466D-AA6D-B20DA6BE5242}" dt="2021-02-28T08:36:07.425" v="255" actId="14100"/>
          <ac:picMkLst>
            <pc:docMk/>
            <pc:sldMk cId="2069191930" sldId="779"/>
            <ac:picMk id="5" creationId="{9DB6B1F8-DD73-46CB-9722-FFB83D4A8788}"/>
          </ac:picMkLst>
        </pc:picChg>
      </pc:sldChg>
      <pc:sldChg chg="del">
        <pc:chgData name="david taylor" userId="6ae9e8f56717e08b" providerId="LiveId" clId="{F5A25298-2CAB-466D-AA6D-B20DA6BE5242}" dt="2021-02-28T08:21:25.889" v="138" actId="2696"/>
        <pc:sldMkLst>
          <pc:docMk/>
          <pc:sldMk cId="2526898846" sldId="785"/>
        </pc:sldMkLst>
      </pc:sldChg>
      <pc:sldChg chg="modSp">
        <pc:chgData name="david taylor" userId="6ae9e8f56717e08b" providerId="LiveId" clId="{F5A25298-2CAB-466D-AA6D-B20DA6BE5242}" dt="2021-02-28T08:20:06.363" v="131"/>
        <pc:sldMkLst>
          <pc:docMk/>
          <pc:sldMk cId="4224195829" sldId="786"/>
        </pc:sldMkLst>
        <pc:picChg chg="mod">
          <ac:chgData name="david taylor" userId="6ae9e8f56717e08b" providerId="LiveId" clId="{F5A25298-2CAB-466D-AA6D-B20DA6BE5242}" dt="2021-02-28T08:20:06.363" v="131"/>
          <ac:picMkLst>
            <pc:docMk/>
            <pc:sldMk cId="4224195829" sldId="786"/>
            <ac:picMk id="3" creationId="{36F115C3-0142-4F2D-8E55-4F77C8D5EE15}"/>
          </ac:picMkLst>
        </pc:picChg>
      </pc:sldChg>
      <pc:sldChg chg="addSp modSp new mod ord">
        <pc:chgData name="david taylor" userId="6ae9e8f56717e08b" providerId="LiveId" clId="{F5A25298-2CAB-466D-AA6D-B20DA6BE5242}" dt="2021-02-28T08:04:38.315" v="13"/>
        <pc:sldMkLst>
          <pc:docMk/>
          <pc:sldMk cId="873047864" sldId="787"/>
        </pc:sldMkLst>
        <pc:picChg chg="add mod">
          <ac:chgData name="david taylor" userId="6ae9e8f56717e08b" providerId="LiveId" clId="{F5A25298-2CAB-466D-AA6D-B20DA6BE5242}" dt="2021-02-28T08:03:27.537" v="4" actId="1076"/>
          <ac:picMkLst>
            <pc:docMk/>
            <pc:sldMk cId="873047864" sldId="787"/>
            <ac:picMk id="4" creationId="{FA059302-4C69-4937-83A8-7324BDA8E6D7}"/>
          </ac:picMkLst>
        </pc:picChg>
      </pc:sldChg>
      <pc:sldChg chg="addSp modSp new mod ord">
        <pc:chgData name="david taylor" userId="6ae9e8f56717e08b" providerId="LiveId" clId="{F5A25298-2CAB-466D-AA6D-B20DA6BE5242}" dt="2021-02-28T08:04:33.351" v="11"/>
        <pc:sldMkLst>
          <pc:docMk/>
          <pc:sldMk cId="1695622278" sldId="788"/>
        </pc:sldMkLst>
        <pc:picChg chg="add mod">
          <ac:chgData name="david taylor" userId="6ae9e8f56717e08b" providerId="LiveId" clId="{F5A25298-2CAB-466D-AA6D-B20DA6BE5242}" dt="2021-02-28T08:04:02.876" v="9" actId="1076"/>
          <ac:picMkLst>
            <pc:docMk/>
            <pc:sldMk cId="1695622278" sldId="788"/>
            <ac:picMk id="4" creationId="{997FAF5E-6B33-484C-AE06-D275E679E844}"/>
          </ac:picMkLst>
        </pc:picChg>
      </pc:sldChg>
      <pc:sldChg chg="addSp modSp new mod ord">
        <pc:chgData name="david taylor" userId="6ae9e8f56717e08b" providerId="LiveId" clId="{F5A25298-2CAB-466D-AA6D-B20DA6BE5242}" dt="2021-02-28T08:06:25.868" v="20" actId="1076"/>
        <pc:sldMkLst>
          <pc:docMk/>
          <pc:sldMk cId="2230182597" sldId="793"/>
        </pc:sldMkLst>
        <pc:picChg chg="add mod">
          <ac:chgData name="david taylor" userId="6ae9e8f56717e08b" providerId="LiveId" clId="{F5A25298-2CAB-466D-AA6D-B20DA6BE5242}" dt="2021-02-28T08:06:25.868" v="20" actId="1076"/>
          <ac:picMkLst>
            <pc:docMk/>
            <pc:sldMk cId="2230182597" sldId="793"/>
            <ac:picMk id="4" creationId="{35FAF29F-193C-4CC2-BFBC-D99ADB0B43F8}"/>
          </ac:picMkLst>
        </pc:picChg>
      </pc:sldChg>
      <pc:sldChg chg="addSp modSp new mod">
        <pc:chgData name="david taylor" userId="6ae9e8f56717e08b" providerId="LiveId" clId="{F5A25298-2CAB-466D-AA6D-B20DA6BE5242}" dt="2021-02-28T08:07:03.840" v="25" actId="1076"/>
        <pc:sldMkLst>
          <pc:docMk/>
          <pc:sldMk cId="435425220" sldId="794"/>
        </pc:sldMkLst>
        <pc:picChg chg="add mod">
          <ac:chgData name="david taylor" userId="6ae9e8f56717e08b" providerId="LiveId" clId="{F5A25298-2CAB-466D-AA6D-B20DA6BE5242}" dt="2021-02-28T08:07:03.840" v="25" actId="1076"/>
          <ac:picMkLst>
            <pc:docMk/>
            <pc:sldMk cId="435425220" sldId="794"/>
            <ac:picMk id="4" creationId="{2984FA1A-2A18-40B6-8E02-AEE2116B2076}"/>
          </ac:picMkLst>
        </pc:picChg>
      </pc:sldChg>
      <pc:sldChg chg="addSp modSp new mod">
        <pc:chgData name="david taylor" userId="6ae9e8f56717e08b" providerId="LiveId" clId="{F5A25298-2CAB-466D-AA6D-B20DA6BE5242}" dt="2021-02-28T08:07:27.728" v="30" actId="1076"/>
        <pc:sldMkLst>
          <pc:docMk/>
          <pc:sldMk cId="1185223871" sldId="795"/>
        </pc:sldMkLst>
        <pc:picChg chg="add mod">
          <ac:chgData name="david taylor" userId="6ae9e8f56717e08b" providerId="LiveId" clId="{F5A25298-2CAB-466D-AA6D-B20DA6BE5242}" dt="2021-02-28T08:07:27.728" v="30" actId="1076"/>
          <ac:picMkLst>
            <pc:docMk/>
            <pc:sldMk cId="1185223871" sldId="795"/>
            <ac:picMk id="4" creationId="{88911F55-E8C1-4C53-BC32-A62584AA8124}"/>
          </ac:picMkLst>
        </pc:picChg>
      </pc:sldChg>
      <pc:sldChg chg="addSp modSp new mod">
        <pc:chgData name="david taylor" userId="6ae9e8f56717e08b" providerId="LiveId" clId="{F5A25298-2CAB-466D-AA6D-B20DA6BE5242}" dt="2021-02-28T08:07:54.112" v="35" actId="1076"/>
        <pc:sldMkLst>
          <pc:docMk/>
          <pc:sldMk cId="2215983841" sldId="796"/>
        </pc:sldMkLst>
        <pc:picChg chg="add mod">
          <ac:chgData name="david taylor" userId="6ae9e8f56717e08b" providerId="LiveId" clId="{F5A25298-2CAB-466D-AA6D-B20DA6BE5242}" dt="2021-02-28T08:07:54.112" v="35" actId="1076"/>
          <ac:picMkLst>
            <pc:docMk/>
            <pc:sldMk cId="2215983841" sldId="796"/>
            <ac:picMk id="4" creationId="{75D05693-237F-49D4-8AC7-BAA5A6969C23}"/>
          </ac:picMkLst>
        </pc:picChg>
      </pc:sldChg>
      <pc:sldChg chg="addSp modSp new mod">
        <pc:chgData name="david taylor" userId="6ae9e8f56717e08b" providerId="LiveId" clId="{F5A25298-2CAB-466D-AA6D-B20DA6BE5242}" dt="2021-02-28T08:08:32.944" v="40" actId="1076"/>
        <pc:sldMkLst>
          <pc:docMk/>
          <pc:sldMk cId="2331091003" sldId="797"/>
        </pc:sldMkLst>
        <pc:picChg chg="add mod">
          <ac:chgData name="david taylor" userId="6ae9e8f56717e08b" providerId="LiveId" clId="{F5A25298-2CAB-466D-AA6D-B20DA6BE5242}" dt="2021-02-28T08:08:32.944" v="40" actId="1076"/>
          <ac:picMkLst>
            <pc:docMk/>
            <pc:sldMk cId="2331091003" sldId="797"/>
            <ac:picMk id="4" creationId="{F36298E2-48C8-4489-AD89-4A32785A6659}"/>
          </ac:picMkLst>
        </pc:picChg>
      </pc:sldChg>
      <pc:sldChg chg="addSp modSp new mod">
        <pc:chgData name="david taylor" userId="6ae9e8f56717e08b" providerId="LiveId" clId="{F5A25298-2CAB-466D-AA6D-B20DA6BE5242}" dt="2021-02-28T08:09:40.776" v="45" actId="1076"/>
        <pc:sldMkLst>
          <pc:docMk/>
          <pc:sldMk cId="1462663717" sldId="798"/>
        </pc:sldMkLst>
        <pc:picChg chg="add mod">
          <ac:chgData name="david taylor" userId="6ae9e8f56717e08b" providerId="LiveId" clId="{F5A25298-2CAB-466D-AA6D-B20DA6BE5242}" dt="2021-02-28T08:09:40.776" v="45" actId="1076"/>
          <ac:picMkLst>
            <pc:docMk/>
            <pc:sldMk cId="1462663717" sldId="798"/>
            <ac:picMk id="4" creationId="{2A17CAB6-10EC-4B23-B1B9-9B0C15DACC34}"/>
          </ac:picMkLst>
        </pc:picChg>
      </pc:sldChg>
      <pc:sldChg chg="addSp modSp new mod">
        <pc:chgData name="david taylor" userId="6ae9e8f56717e08b" providerId="LiveId" clId="{F5A25298-2CAB-466D-AA6D-B20DA6BE5242}" dt="2021-02-28T08:10:29.883" v="50" actId="1076"/>
        <pc:sldMkLst>
          <pc:docMk/>
          <pc:sldMk cId="1071913049" sldId="799"/>
        </pc:sldMkLst>
        <pc:picChg chg="add mod">
          <ac:chgData name="david taylor" userId="6ae9e8f56717e08b" providerId="LiveId" clId="{F5A25298-2CAB-466D-AA6D-B20DA6BE5242}" dt="2021-02-28T08:10:29.883" v="50" actId="1076"/>
          <ac:picMkLst>
            <pc:docMk/>
            <pc:sldMk cId="1071913049" sldId="799"/>
            <ac:picMk id="4" creationId="{E2178348-732F-43EF-9E60-0971796BE602}"/>
          </ac:picMkLst>
        </pc:picChg>
      </pc:sldChg>
      <pc:sldChg chg="addSp modSp new mod">
        <pc:chgData name="david taylor" userId="6ae9e8f56717e08b" providerId="LiveId" clId="{F5A25298-2CAB-466D-AA6D-B20DA6BE5242}" dt="2021-02-28T08:12:10.199" v="67" actId="14100"/>
        <pc:sldMkLst>
          <pc:docMk/>
          <pc:sldMk cId="1891713848" sldId="800"/>
        </pc:sldMkLst>
        <pc:picChg chg="add mod">
          <ac:chgData name="david taylor" userId="6ae9e8f56717e08b" providerId="LiveId" clId="{F5A25298-2CAB-466D-AA6D-B20DA6BE5242}" dt="2021-02-28T08:12:10.199" v="67" actId="14100"/>
          <ac:picMkLst>
            <pc:docMk/>
            <pc:sldMk cId="1891713848" sldId="800"/>
            <ac:picMk id="4" creationId="{1B5FE529-CD65-4FD8-90F3-2C5000886E8B}"/>
          </ac:picMkLst>
        </pc:picChg>
      </pc:sldChg>
      <pc:sldChg chg="addSp modSp new mod">
        <pc:chgData name="david taylor" userId="6ae9e8f56717e08b" providerId="LiveId" clId="{F5A25298-2CAB-466D-AA6D-B20DA6BE5242}" dt="2021-02-28T08:12:16.239" v="68" actId="14100"/>
        <pc:sldMkLst>
          <pc:docMk/>
          <pc:sldMk cId="1246100407" sldId="801"/>
        </pc:sldMkLst>
        <pc:picChg chg="add mod">
          <ac:chgData name="david taylor" userId="6ae9e8f56717e08b" providerId="LiveId" clId="{F5A25298-2CAB-466D-AA6D-B20DA6BE5242}" dt="2021-02-28T08:12:16.239" v="68" actId="14100"/>
          <ac:picMkLst>
            <pc:docMk/>
            <pc:sldMk cId="1246100407" sldId="801"/>
            <ac:picMk id="4" creationId="{D4C2B97C-7839-4579-9024-13CD99DEBFF4}"/>
          </ac:picMkLst>
        </pc:picChg>
      </pc:sldChg>
      <pc:sldChg chg="addSp modSp new mod">
        <pc:chgData name="david taylor" userId="6ae9e8f56717e08b" providerId="LiveId" clId="{F5A25298-2CAB-466D-AA6D-B20DA6BE5242}" dt="2021-02-28T08:11:58.543" v="65" actId="1076"/>
        <pc:sldMkLst>
          <pc:docMk/>
          <pc:sldMk cId="1758062585" sldId="802"/>
        </pc:sldMkLst>
        <pc:picChg chg="add mod">
          <ac:chgData name="david taylor" userId="6ae9e8f56717e08b" providerId="LiveId" clId="{F5A25298-2CAB-466D-AA6D-B20DA6BE5242}" dt="2021-02-28T08:11:58.543" v="65" actId="1076"/>
          <ac:picMkLst>
            <pc:docMk/>
            <pc:sldMk cId="1758062585" sldId="802"/>
            <ac:picMk id="4" creationId="{F95142AF-DA6C-4AB1-B791-37E6CCCE0128}"/>
          </ac:picMkLst>
        </pc:picChg>
      </pc:sldChg>
      <pc:sldChg chg="addSp modSp new mod">
        <pc:chgData name="david taylor" userId="6ae9e8f56717e08b" providerId="LiveId" clId="{F5A25298-2CAB-466D-AA6D-B20DA6BE5242}" dt="2021-02-28T08:12:55.347" v="74" actId="1076"/>
        <pc:sldMkLst>
          <pc:docMk/>
          <pc:sldMk cId="3225809014" sldId="803"/>
        </pc:sldMkLst>
        <pc:picChg chg="add mod">
          <ac:chgData name="david taylor" userId="6ae9e8f56717e08b" providerId="LiveId" clId="{F5A25298-2CAB-466D-AA6D-B20DA6BE5242}" dt="2021-02-28T08:12:55.347" v="74" actId="1076"/>
          <ac:picMkLst>
            <pc:docMk/>
            <pc:sldMk cId="3225809014" sldId="803"/>
            <ac:picMk id="4" creationId="{629A8D91-C119-401C-B988-D2C8D5F74471}"/>
          </ac:picMkLst>
        </pc:picChg>
      </pc:sldChg>
      <pc:sldChg chg="addSp modSp new mod">
        <pc:chgData name="david taylor" userId="6ae9e8f56717e08b" providerId="LiveId" clId="{F5A25298-2CAB-466D-AA6D-B20DA6BE5242}" dt="2021-02-28T08:13:31.738" v="79" actId="1076"/>
        <pc:sldMkLst>
          <pc:docMk/>
          <pc:sldMk cId="3451318765" sldId="804"/>
        </pc:sldMkLst>
        <pc:picChg chg="add mod">
          <ac:chgData name="david taylor" userId="6ae9e8f56717e08b" providerId="LiveId" clId="{F5A25298-2CAB-466D-AA6D-B20DA6BE5242}" dt="2021-02-28T08:13:31.738" v="79" actId="1076"/>
          <ac:picMkLst>
            <pc:docMk/>
            <pc:sldMk cId="3451318765" sldId="804"/>
            <ac:picMk id="4" creationId="{92FFA3DF-242A-4737-BEBA-1E0596208764}"/>
          </ac:picMkLst>
        </pc:picChg>
      </pc:sldChg>
      <pc:sldChg chg="addSp modSp new mod">
        <pc:chgData name="david taylor" userId="6ae9e8f56717e08b" providerId="LiveId" clId="{F5A25298-2CAB-466D-AA6D-B20DA6BE5242}" dt="2021-02-28T08:14:25.606" v="87" actId="1076"/>
        <pc:sldMkLst>
          <pc:docMk/>
          <pc:sldMk cId="424350425" sldId="805"/>
        </pc:sldMkLst>
        <pc:picChg chg="add mod">
          <ac:chgData name="david taylor" userId="6ae9e8f56717e08b" providerId="LiveId" clId="{F5A25298-2CAB-466D-AA6D-B20DA6BE5242}" dt="2021-02-28T08:14:25.606" v="87" actId="1076"/>
          <ac:picMkLst>
            <pc:docMk/>
            <pc:sldMk cId="424350425" sldId="805"/>
            <ac:picMk id="4" creationId="{AC454F5E-DF8C-42DE-BF07-39AEC47E7BBF}"/>
          </ac:picMkLst>
        </pc:picChg>
      </pc:sldChg>
      <pc:sldChg chg="addSp modSp new mod">
        <pc:chgData name="david taylor" userId="6ae9e8f56717e08b" providerId="LiveId" clId="{F5A25298-2CAB-466D-AA6D-B20DA6BE5242}" dt="2021-02-28T08:15:06.645" v="92" actId="1076"/>
        <pc:sldMkLst>
          <pc:docMk/>
          <pc:sldMk cId="1649453416" sldId="806"/>
        </pc:sldMkLst>
        <pc:picChg chg="add mod">
          <ac:chgData name="david taylor" userId="6ae9e8f56717e08b" providerId="LiveId" clId="{F5A25298-2CAB-466D-AA6D-B20DA6BE5242}" dt="2021-02-28T08:15:06.645" v="92" actId="1076"/>
          <ac:picMkLst>
            <pc:docMk/>
            <pc:sldMk cId="1649453416" sldId="806"/>
            <ac:picMk id="4" creationId="{1CCC0102-7A4B-4BCA-95A3-42DD33668711}"/>
          </ac:picMkLst>
        </pc:picChg>
      </pc:sldChg>
      <pc:sldChg chg="addSp modSp new mod">
        <pc:chgData name="david taylor" userId="6ae9e8f56717e08b" providerId="LiveId" clId="{F5A25298-2CAB-466D-AA6D-B20DA6BE5242}" dt="2021-02-28T08:15:40.225" v="97" actId="1076"/>
        <pc:sldMkLst>
          <pc:docMk/>
          <pc:sldMk cId="2608898205" sldId="807"/>
        </pc:sldMkLst>
        <pc:picChg chg="add mod">
          <ac:chgData name="david taylor" userId="6ae9e8f56717e08b" providerId="LiveId" clId="{F5A25298-2CAB-466D-AA6D-B20DA6BE5242}" dt="2021-02-28T08:15:40.225" v="97" actId="1076"/>
          <ac:picMkLst>
            <pc:docMk/>
            <pc:sldMk cId="2608898205" sldId="807"/>
            <ac:picMk id="3" creationId="{E4E4B5D3-5650-4F83-845D-35B735937DB2}"/>
          </ac:picMkLst>
        </pc:picChg>
      </pc:sldChg>
      <pc:sldChg chg="addSp modSp new mod">
        <pc:chgData name="david taylor" userId="6ae9e8f56717e08b" providerId="LiveId" clId="{F5A25298-2CAB-466D-AA6D-B20DA6BE5242}" dt="2021-02-28T08:16:19.928" v="102" actId="1076"/>
        <pc:sldMkLst>
          <pc:docMk/>
          <pc:sldMk cId="2012445412" sldId="808"/>
        </pc:sldMkLst>
        <pc:picChg chg="add mod">
          <ac:chgData name="david taylor" userId="6ae9e8f56717e08b" providerId="LiveId" clId="{F5A25298-2CAB-466D-AA6D-B20DA6BE5242}" dt="2021-02-28T08:16:19.928" v="102" actId="1076"/>
          <ac:picMkLst>
            <pc:docMk/>
            <pc:sldMk cId="2012445412" sldId="808"/>
            <ac:picMk id="4" creationId="{67C1FBB6-D211-431D-B49F-2530DB36DC01}"/>
          </ac:picMkLst>
        </pc:picChg>
      </pc:sldChg>
      <pc:sldChg chg="addSp delSp modSp new mod">
        <pc:chgData name="david taylor" userId="6ae9e8f56717e08b" providerId="LiveId" clId="{F5A25298-2CAB-466D-AA6D-B20DA6BE5242}" dt="2021-02-28T08:19:39.665" v="130" actId="20577"/>
        <pc:sldMkLst>
          <pc:docMk/>
          <pc:sldMk cId="5139745" sldId="809"/>
        </pc:sldMkLst>
        <pc:spChg chg="add del mod">
          <ac:chgData name="david taylor" userId="6ae9e8f56717e08b" providerId="LiveId" clId="{F5A25298-2CAB-466D-AA6D-B20DA6BE5242}" dt="2021-02-28T08:18:33.891" v="120" actId="478"/>
          <ac:spMkLst>
            <pc:docMk/>
            <pc:sldMk cId="5139745" sldId="809"/>
            <ac:spMk id="6" creationId="{C0C2917F-5EB2-47C5-A690-8D64BF186D40}"/>
          </ac:spMkLst>
        </pc:spChg>
        <pc:spChg chg="add mod">
          <ac:chgData name="david taylor" userId="6ae9e8f56717e08b" providerId="LiveId" clId="{F5A25298-2CAB-466D-AA6D-B20DA6BE5242}" dt="2021-02-28T08:19:39.665" v="130" actId="20577"/>
          <ac:spMkLst>
            <pc:docMk/>
            <pc:sldMk cId="5139745" sldId="809"/>
            <ac:spMk id="10" creationId="{58BD1AA4-9248-4E47-A481-402F61379B0A}"/>
          </ac:spMkLst>
        </pc:spChg>
        <pc:graphicFrameChg chg="add del mod">
          <ac:chgData name="david taylor" userId="6ae9e8f56717e08b" providerId="LiveId" clId="{F5A25298-2CAB-466D-AA6D-B20DA6BE5242}" dt="2021-02-28T08:18:27.067" v="116" actId="478"/>
          <ac:graphicFrameMkLst>
            <pc:docMk/>
            <pc:sldMk cId="5139745" sldId="809"/>
            <ac:graphicFrameMk id="4" creationId="{3850519C-5153-4F9E-8CFB-DEB1CF5FCAA5}"/>
          </ac:graphicFrameMkLst>
        </pc:graphicFrameChg>
        <pc:picChg chg="add mod">
          <ac:chgData name="david taylor" userId="6ae9e8f56717e08b" providerId="LiveId" clId="{F5A25298-2CAB-466D-AA6D-B20DA6BE5242}" dt="2021-02-28T08:19:18.900" v="124"/>
          <ac:picMkLst>
            <pc:docMk/>
            <pc:sldMk cId="5139745" sldId="809"/>
            <ac:picMk id="3" creationId="{DA7E3E2D-BBC8-4A19-A097-E17DCBB5BCA6}"/>
          </ac:picMkLst>
        </pc:picChg>
        <pc:picChg chg="add mod">
          <ac:chgData name="david taylor" userId="6ae9e8f56717e08b" providerId="LiveId" clId="{F5A25298-2CAB-466D-AA6D-B20DA6BE5242}" dt="2021-02-28T08:18:58.940" v="123" actId="14100"/>
          <ac:picMkLst>
            <pc:docMk/>
            <pc:sldMk cId="5139745" sldId="809"/>
            <ac:picMk id="8" creationId="{1964C164-6BA2-4580-8501-4281A7E2A711}"/>
          </ac:picMkLst>
        </pc:picChg>
      </pc:sldChg>
      <pc:sldChg chg="addSp modSp new mod">
        <pc:chgData name="david taylor" userId="6ae9e8f56717e08b" providerId="LiveId" clId="{F5A25298-2CAB-466D-AA6D-B20DA6BE5242}" dt="2021-02-28T08:20:51.284" v="136" actId="1076"/>
        <pc:sldMkLst>
          <pc:docMk/>
          <pc:sldMk cId="537277994" sldId="810"/>
        </pc:sldMkLst>
        <pc:picChg chg="add mod">
          <ac:chgData name="david taylor" userId="6ae9e8f56717e08b" providerId="LiveId" clId="{F5A25298-2CAB-466D-AA6D-B20DA6BE5242}" dt="2021-02-28T08:20:51.284" v="136" actId="1076"/>
          <ac:picMkLst>
            <pc:docMk/>
            <pc:sldMk cId="537277994" sldId="810"/>
            <ac:picMk id="4" creationId="{337DF737-D571-401E-AD2C-9BED2ECCEF39}"/>
          </ac:picMkLst>
        </pc:picChg>
      </pc:sldChg>
      <pc:sldChg chg="addSp modSp new mod">
        <pc:chgData name="david taylor" userId="6ae9e8f56717e08b" providerId="LiveId" clId="{F5A25298-2CAB-466D-AA6D-B20DA6BE5242}" dt="2021-02-28T08:23:19.470" v="144" actId="1076"/>
        <pc:sldMkLst>
          <pc:docMk/>
          <pc:sldMk cId="1218729134" sldId="814"/>
        </pc:sldMkLst>
        <pc:picChg chg="add mod">
          <ac:chgData name="david taylor" userId="6ae9e8f56717e08b" providerId="LiveId" clId="{F5A25298-2CAB-466D-AA6D-B20DA6BE5242}" dt="2021-02-28T08:23:19.470" v="144" actId="1076"/>
          <ac:picMkLst>
            <pc:docMk/>
            <pc:sldMk cId="1218729134" sldId="814"/>
            <ac:picMk id="4" creationId="{7EB0ED93-A4A7-4C99-93A4-DD99E904656E}"/>
          </ac:picMkLst>
        </pc:picChg>
      </pc:sldChg>
      <pc:sldChg chg="addSp modSp new mod">
        <pc:chgData name="david taylor" userId="6ae9e8f56717e08b" providerId="LiveId" clId="{F5A25298-2CAB-466D-AA6D-B20DA6BE5242}" dt="2021-02-28T08:23:50.138" v="149" actId="1076"/>
        <pc:sldMkLst>
          <pc:docMk/>
          <pc:sldMk cId="1846183878" sldId="815"/>
        </pc:sldMkLst>
        <pc:picChg chg="add mod">
          <ac:chgData name="david taylor" userId="6ae9e8f56717e08b" providerId="LiveId" clId="{F5A25298-2CAB-466D-AA6D-B20DA6BE5242}" dt="2021-02-28T08:23:50.138" v="149" actId="1076"/>
          <ac:picMkLst>
            <pc:docMk/>
            <pc:sldMk cId="1846183878" sldId="815"/>
            <ac:picMk id="4" creationId="{61B28AB9-F964-4BF9-973F-A1519DA581D9}"/>
          </ac:picMkLst>
        </pc:picChg>
      </pc:sldChg>
      <pc:sldChg chg="addSp modSp new mod">
        <pc:chgData name="david taylor" userId="6ae9e8f56717e08b" providerId="LiveId" clId="{F5A25298-2CAB-466D-AA6D-B20DA6BE5242}" dt="2021-02-28T08:24:27.766" v="153" actId="14100"/>
        <pc:sldMkLst>
          <pc:docMk/>
          <pc:sldMk cId="1623744877" sldId="816"/>
        </pc:sldMkLst>
        <pc:picChg chg="add mod">
          <ac:chgData name="david taylor" userId="6ae9e8f56717e08b" providerId="LiveId" clId="{F5A25298-2CAB-466D-AA6D-B20DA6BE5242}" dt="2021-02-28T08:24:27.766" v="153" actId="14100"/>
          <ac:picMkLst>
            <pc:docMk/>
            <pc:sldMk cId="1623744877" sldId="816"/>
            <ac:picMk id="4" creationId="{56999972-D6CB-48A1-B3B1-D61408FD454A}"/>
          </ac:picMkLst>
        </pc:picChg>
      </pc:sldChg>
      <pc:sldChg chg="addSp modSp new mod">
        <pc:chgData name="david taylor" userId="6ae9e8f56717e08b" providerId="LiveId" clId="{F5A25298-2CAB-466D-AA6D-B20DA6BE5242}" dt="2021-02-28T08:25:10.959" v="160" actId="1076"/>
        <pc:sldMkLst>
          <pc:docMk/>
          <pc:sldMk cId="1708429487" sldId="817"/>
        </pc:sldMkLst>
        <pc:picChg chg="add mod">
          <ac:chgData name="david taylor" userId="6ae9e8f56717e08b" providerId="LiveId" clId="{F5A25298-2CAB-466D-AA6D-B20DA6BE5242}" dt="2021-02-28T08:25:10.959" v="160" actId="1076"/>
          <ac:picMkLst>
            <pc:docMk/>
            <pc:sldMk cId="1708429487" sldId="817"/>
            <ac:picMk id="4" creationId="{A42CA470-522C-4141-A2DC-3CD1507BD78F}"/>
          </ac:picMkLst>
        </pc:picChg>
      </pc:sldChg>
      <pc:sldChg chg="addSp modSp new mod">
        <pc:chgData name="david taylor" userId="6ae9e8f56717e08b" providerId="LiveId" clId="{F5A25298-2CAB-466D-AA6D-B20DA6BE5242}" dt="2021-02-28T08:26:18.306" v="171" actId="14100"/>
        <pc:sldMkLst>
          <pc:docMk/>
          <pc:sldMk cId="2466780935" sldId="818"/>
        </pc:sldMkLst>
        <pc:picChg chg="add mod">
          <ac:chgData name="david taylor" userId="6ae9e8f56717e08b" providerId="LiveId" clId="{F5A25298-2CAB-466D-AA6D-B20DA6BE5242}" dt="2021-02-28T08:26:18.306" v="171" actId="14100"/>
          <ac:picMkLst>
            <pc:docMk/>
            <pc:sldMk cId="2466780935" sldId="818"/>
            <ac:picMk id="4" creationId="{B193068C-80FB-4CA9-9CF5-34589C19948C}"/>
          </ac:picMkLst>
        </pc:picChg>
      </pc:sldChg>
      <pc:sldChg chg="addSp modSp new mod">
        <pc:chgData name="david taylor" userId="6ae9e8f56717e08b" providerId="LiveId" clId="{F5A25298-2CAB-466D-AA6D-B20DA6BE5242}" dt="2021-02-28T08:26:14.442" v="170" actId="1076"/>
        <pc:sldMkLst>
          <pc:docMk/>
          <pc:sldMk cId="1776607525" sldId="819"/>
        </pc:sldMkLst>
        <pc:picChg chg="add mod">
          <ac:chgData name="david taylor" userId="6ae9e8f56717e08b" providerId="LiveId" clId="{F5A25298-2CAB-466D-AA6D-B20DA6BE5242}" dt="2021-02-28T08:26:14.442" v="170" actId="1076"/>
          <ac:picMkLst>
            <pc:docMk/>
            <pc:sldMk cId="1776607525" sldId="819"/>
            <ac:picMk id="4" creationId="{380F6A9E-934D-4084-8827-EB39C8E9978F}"/>
          </ac:picMkLst>
        </pc:picChg>
      </pc:sldChg>
      <pc:sldChg chg="addSp modSp new mod">
        <pc:chgData name="david taylor" userId="6ae9e8f56717e08b" providerId="LiveId" clId="{F5A25298-2CAB-466D-AA6D-B20DA6BE5242}" dt="2021-02-28T08:26:48.693" v="176" actId="1076"/>
        <pc:sldMkLst>
          <pc:docMk/>
          <pc:sldMk cId="3725075925" sldId="820"/>
        </pc:sldMkLst>
        <pc:picChg chg="add mod">
          <ac:chgData name="david taylor" userId="6ae9e8f56717e08b" providerId="LiveId" clId="{F5A25298-2CAB-466D-AA6D-B20DA6BE5242}" dt="2021-02-28T08:26:48.693" v="176" actId="1076"/>
          <ac:picMkLst>
            <pc:docMk/>
            <pc:sldMk cId="3725075925" sldId="820"/>
            <ac:picMk id="4" creationId="{41D4506F-DCB5-4EB0-87C7-AEDBB85484BB}"/>
          </ac:picMkLst>
        </pc:picChg>
      </pc:sldChg>
      <pc:sldChg chg="addSp modSp new mod">
        <pc:chgData name="david taylor" userId="6ae9e8f56717e08b" providerId="LiveId" clId="{F5A25298-2CAB-466D-AA6D-B20DA6BE5242}" dt="2021-02-28T08:27:23.361" v="181" actId="1076"/>
        <pc:sldMkLst>
          <pc:docMk/>
          <pc:sldMk cId="2036946274" sldId="821"/>
        </pc:sldMkLst>
        <pc:picChg chg="add mod">
          <ac:chgData name="david taylor" userId="6ae9e8f56717e08b" providerId="LiveId" clId="{F5A25298-2CAB-466D-AA6D-B20DA6BE5242}" dt="2021-02-28T08:27:23.361" v="181" actId="1076"/>
          <ac:picMkLst>
            <pc:docMk/>
            <pc:sldMk cId="2036946274" sldId="821"/>
            <ac:picMk id="4" creationId="{A49493E4-5453-4109-9B48-518FB2DA0F50}"/>
          </ac:picMkLst>
        </pc:picChg>
      </pc:sldChg>
      <pc:sldChg chg="addSp modSp new mod">
        <pc:chgData name="david taylor" userId="6ae9e8f56717e08b" providerId="LiveId" clId="{F5A25298-2CAB-466D-AA6D-B20DA6BE5242}" dt="2021-02-28T08:28:13.388" v="186" actId="1076"/>
        <pc:sldMkLst>
          <pc:docMk/>
          <pc:sldMk cId="3638822706" sldId="822"/>
        </pc:sldMkLst>
        <pc:picChg chg="add mod">
          <ac:chgData name="david taylor" userId="6ae9e8f56717e08b" providerId="LiveId" clId="{F5A25298-2CAB-466D-AA6D-B20DA6BE5242}" dt="2021-02-28T08:28:13.388" v="186" actId="1076"/>
          <ac:picMkLst>
            <pc:docMk/>
            <pc:sldMk cId="3638822706" sldId="822"/>
            <ac:picMk id="4" creationId="{13AFDC17-4EF2-4EBB-B287-9AFA27B552C1}"/>
          </ac:picMkLst>
        </pc:picChg>
      </pc:sldChg>
      <pc:sldChg chg="addSp modSp new mod">
        <pc:chgData name="david taylor" userId="6ae9e8f56717e08b" providerId="LiveId" clId="{F5A25298-2CAB-466D-AA6D-B20DA6BE5242}" dt="2021-02-28T08:28:49.312" v="191" actId="1076"/>
        <pc:sldMkLst>
          <pc:docMk/>
          <pc:sldMk cId="1810877665" sldId="823"/>
        </pc:sldMkLst>
        <pc:picChg chg="add mod">
          <ac:chgData name="david taylor" userId="6ae9e8f56717e08b" providerId="LiveId" clId="{F5A25298-2CAB-466D-AA6D-B20DA6BE5242}" dt="2021-02-28T08:28:49.312" v="191" actId="1076"/>
          <ac:picMkLst>
            <pc:docMk/>
            <pc:sldMk cId="1810877665" sldId="823"/>
            <ac:picMk id="4" creationId="{D3FB0142-B814-46B9-B429-16DBEF54038C}"/>
          </ac:picMkLst>
        </pc:picChg>
      </pc:sldChg>
      <pc:sldChg chg="addSp modSp new mod">
        <pc:chgData name="david taylor" userId="6ae9e8f56717e08b" providerId="LiveId" clId="{F5A25298-2CAB-466D-AA6D-B20DA6BE5242}" dt="2021-02-28T08:29:38.504" v="196" actId="1076"/>
        <pc:sldMkLst>
          <pc:docMk/>
          <pc:sldMk cId="2055452922" sldId="824"/>
        </pc:sldMkLst>
        <pc:picChg chg="add mod">
          <ac:chgData name="david taylor" userId="6ae9e8f56717e08b" providerId="LiveId" clId="{F5A25298-2CAB-466D-AA6D-B20DA6BE5242}" dt="2021-02-28T08:29:38.504" v="196" actId="1076"/>
          <ac:picMkLst>
            <pc:docMk/>
            <pc:sldMk cId="2055452922" sldId="824"/>
            <ac:picMk id="4" creationId="{E99E1181-E6F1-4985-86DB-9CB99C57C5CE}"/>
          </ac:picMkLst>
        </pc:picChg>
      </pc:sldChg>
      <pc:sldChg chg="addSp modSp new mod">
        <pc:chgData name="david taylor" userId="6ae9e8f56717e08b" providerId="LiveId" clId="{F5A25298-2CAB-466D-AA6D-B20DA6BE5242}" dt="2021-02-28T08:29:58.383" v="201" actId="1076"/>
        <pc:sldMkLst>
          <pc:docMk/>
          <pc:sldMk cId="3694341042" sldId="825"/>
        </pc:sldMkLst>
        <pc:picChg chg="add mod">
          <ac:chgData name="david taylor" userId="6ae9e8f56717e08b" providerId="LiveId" clId="{F5A25298-2CAB-466D-AA6D-B20DA6BE5242}" dt="2021-02-28T08:29:58.383" v="201" actId="1076"/>
          <ac:picMkLst>
            <pc:docMk/>
            <pc:sldMk cId="3694341042" sldId="825"/>
            <ac:picMk id="3" creationId="{D299CE15-C4F5-46B0-A0B2-927C94FCB567}"/>
          </ac:picMkLst>
        </pc:picChg>
      </pc:sldChg>
      <pc:sldChg chg="addSp modSp new mod">
        <pc:chgData name="david taylor" userId="6ae9e8f56717e08b" providerId="LiveId" clId="{F5A25298-2CAB-466D-AA6D-B20DA6BE5242}" dt="2021-02-28T08:30:38.423" v="206" actId="1076"/>
        <pc:sldMkLst>
          <pc:docMk/>
          <pc:sldMk cId="3267663666" sldId="826"/>
        </pc:sldMkLst>
        <pc:picChg chg="add mod">
          <ac:chgData name="david taylor" userId="6ae9e8f56717e08b" providerId="LiveId" clId="{F5A25298-2CAB-466D-AA6D-B20DA6BE5242}" dt="2021-02-28T08:30:38.423" v="206" actId="1076"/>
          <ac:picMkLst>
            <pc:docMk/>
            <pc:sldMk cId="3267663666" sldId="826"/>
            <ac:picMk id="4" creationId="{CE04AE9F-DC39-4922-ABB4-A418409C4088}"/>
          </ac:picMkLst>
        </pc:picChg>
      </pc:sldChg>
      <pc:sldChg chg="addSp modSp new mod">
        <pc:chgData name="david taylor" userId="6ae9e8f56717e08b" providerId="LiveId" clId="{F5A25298-2CAB-466D-AA6D-B20DA6BE5242}" dt="2021-02-28T08:33:39.382" v="241" actId="14100"/>
        <pc:sldMkLst>
          <pc:docMk/>
          <pc:sldMk cId="2154392903" sldId="827"/>
        </pc:sldMkLst>
        <pc:picChg chg="add mod">
          <ac:chgData name="david taylor" userId="6ae9e8f56717e08b" providerId="LiveId" clId="{F5A25298-2CAB-466D-AA6D-B20DA6BE5242}" dt="2021-02-28T08:33:39.382" v="241" actId="14100"/>
          <ac:picMkLst>
            <pc:docMk/>
            <pc:sldMk cId="2154392903" sldId="827"/>
            <ac:picMk id="4" creationId="{B5BEFB3D-F6D2-487E-B9B3-8074AFDFA9C3}"/>
          </ac:picMkLst>
        </pc:picChg>
      </pc:sldChg>
      <pc:sldChg chg="addSp modSp new mod">
        <pc:chgData name="david taylor" userId="6ae9e8f56717e08b" providerId="LiveId" clId="{F5A25298-2CAB-466D-AA6D-B20DA6BE5242}" dt="2021-02-28T08:34:04.809" v="246" actId="1076"/>
        <pc:sldMkLst>
          <pc:docMk/>
          <pc:sldMk cId="3381959549" sldId="828"/>
        </pc:sldMkLst>
        <pc:picChg chg="add mod">
          <ac:chgData name="david taylor" userId="6ae9e8f56717e08b" providerId="LiveId" clId="{F5A25298-2CAB-466D-AA6D-B20DA6BE5242}" dt="2021-02-28T08:34:04.809" v="246" actId="1076"/>
          <ac:picMkLst>
            <pc:docMk/>
            <pc:sldMk cId="3381959549" sldId="828"/>
            <ac:picMk id="4" creationId="{DF70BF2D-B319-4B61-A716-2FA4FEDEDDB7}"/>
          </ac:picMkLst>
        </pc:picChg>
      </pc:sldChg>
      <pc:sldChg chg="addSp modSp new mod">
        <pc:chgData name="david taylor" userId="6ae9e8f56717e08b" providerId="LiveId" clId="{F5A25298-2CAB-466D-AA6D-B20DA6BE5242}" dt="2021-02-28T08:35:11.674" v="251" actId="1076"/>
        <pc:sldMkLst>
          <pc:docMk/>
          <pc:sldMk cId="3155490510" sldId="829"/>
        </pc:sldMkLst>
        <pc:picChg chg="add mod">
          <ac:chgData name="david taylor" userId="6ae9e8f56717e08b" providerId="LiveId" clId="{F5A25298-2CAB-466D-AA6D-B20DA6BE5242}" dt="2021-02-28T08:35:11.674" v="251" actId="1076"/>
          <ac:picMkLst>
            <pc:docMk/>
            <pc:sldMk cId="3155490510" sldId="829"/>
            <ac:picMk id="4" creationId="{4E88541C-B2A7-44FC-9742-D9B97964985E}"/>
          </ac:picMkLst>
        </pc:picChg>
      </pc:sldChg>
      <pc:sldChg chg="addSp modSp new mod">
        <pc:chgData name="david taylor" userId="6ae9e8f56717e08b" providerId="LiveId" clId="{F5A25298-2CAB-466D-AA6D-B20DA6BE5242}" dt="2021-02-28T08:37:05.001" v="260" actId="1076"/>
        <pc:sldMkLst>
          <pc:docMk/>
          <pc:sldMk cId="3917953630" sldId="830"/>
        </pc:sldMkLst>
        <pc:picChg chg="add mod">
          <ac:chgData name="david taylor" userId="6ae9e8f56717e08b" providerId="LiveId" clId="{F5A25298-2CAB-466D-AA6D-B20DA6BE5242}" dt="2021-02-28T08:37:05.001" v="260" actId="1076"/>
          <ac:picMkLst>
            <pc:docMk/>
            <pc:sldMk cId="3917953630" sldId="830"/>
            <ac:picMk id="4" creationId="{AF54C1CF-134F-4882-B82B-524C224E38CF}"/>
          </ac:picMkLst>
        </pc:picChg>
      </pc:sldChg>
      <pc:sldChg chg="addSp modSp new mod">
        <pc:chgData name="david taylor" userId="6ae9e8f56717e08b" providerId="LiveId" clId="{F5A25298-2CAB-466D-AA6D-B20DA6BE5242}" dt="2021-02-28T08:37:33.061" v="265" actId="1076"/>
        <pc:sldMkLst>
          <pc:docMk/>
          <pc:sldMk cId="3387740107" sldId="831"/>
        </pc:sldMkLst>
        <pc:picChg chg="add mod">
          <ac:chgData name="david taylor" userId="6ae9e8f56717e08b" providerId="LiveId" clId="{F5A25298-2CAB-466D-AA6D-B20DA6BE5242}" dt="2021-02-28T08:37:33.061" v="265" actId="1076"/>
          <ac:picMkLst>
            <pc:docMk/>
            <pc:sldMk cId="3387740107" sldId="831"/>
            <ac:picMk id="4" creationId="{EF9C44A9-97BD-4589-89D2-877DB2EA92E1}"/>
          </ac:picMkLst>
        </pc:picChg>
      </pc:sldChg>
      <pc:sldChg chg="addSp modSp new mod">
        <pc:chgData name="david taylor" userId="6ae9e8f56717e08b" providerId="LiveId" clId="{F5A25298-2CAB-466D-AA6D-B20DA6BE5242}" dt="2021-02-28T08:38:06.333" v="270" actId="1076"/>
        <pc:sldMkLst>
          <pc:docMk/>
          <pc:sldMk cId="3081082562" sldId="832"/>
        </pc:sldMkLst>
        <pc:picChg chg="add mod">
          <ac:chgData name="david taylor" userId="6ae9e8f56717e08b" providerId="LiveId" clId="{F5A25298-2CAB-466D-AA6D-B20DA6BE5242}" dt="2021-02-28T08:38:06.333" v="270" actId="1076"/>
          <ac:picMkLst>
            <pc:docMk/>
            <pc:sldMk cId="3081082562" sldId="832"/>
            <ac:picMk id="4" creationId="{ADF6578D-C513-4087-81B1-E50DA624198A}"/>
          </ac:picMkLst>
        </pc:picChg>
      </pc:sldChg>
      <pc:sldChg chg="addSp modSp new mod">
        <pc:chgData name="david taylor" userId="6ae9e8f56717e08b" providerId="LiveId" clId="{F5A25298-2CAB-466D-AA6D-B20DA6BE5242}" dt="2021-02-28T08:38:55.508" v="275" actId="1076"/>
        <pc:sldMkLst>
          <pc:docMk/>
          <pc:sldMk cId="1987101958" sldId="833"/>
        </pc:sldMkLst>
        <pc:picChg chg="add mod">
          <ac:chgData name="david taylor" userId="6ae9e8f56717e08b" providerId="LiveId" clId="{F5A25298-2CAB-466D-AA6D-B20DA6BE5242}" dt="2021-02-28T08:38:55.508" v="275" actId="1076"/>
          <ac:picMkLst>
            <pc:docMk/>
            <pc:sldMk cId="1987101958" sldId="833"/>
            <ac:picMk id="4" creationId="{3B5661C1-CE9D-49AD-A0F7-0FCD996EBD29}"/>
          </ac:picMkLst>
        </pc:picChg>
      </pc:sldChg>
      <pc:sldChg chg="addSp modSp new mod">
        <pc:chgData name="david taylor" userId="6ae9e8f56717e08b" providerId="LiveId" clId="{F5A25298-2CAB-466D-AA6D-B20DA6BE5242}" dt="2021-02-28T08:39:26.661" v="280" actId="1076"/>
        <pc:sldMkLst>
          <pc:docMk/>
          <pc:sldMk cId="3910900781" sldId="834"/>
        </pc:sldMkLst>
        <pc:picChg chg="add mod">
          <ac:chgData name="david taylor" userId="6ae9e8f56717e08b" providerId="LiveId" clId="{F5A25298-2CAB-466D-AA6D-B20DA6BE5242}" dt="2021-02-28T08:39:26.661" v="280" actId="1076"/>
          <ac:picMkLst>
            <pc:docMk/>
            <pc:sldMk cId="3910900781" sldId="834"/>
            <ac:picMk id="4" creationId="{C375E88A-6D4D-475C-A0CC-BFC5E899F41A}"/>
          </ac:picMkLst>
        </pc:picChg>
      </pc:sldChg>
      <pc:sldChg chg="addSp modSp new mod">
        <pc:chgData name="david taylor" userId="6ae9e8f56717e08b" providerId="LiveId" clId="{F5A25298-2CAB-466D-AA6D-B20DA6BE5242}" dt="2021-02-28T08:40:00.168" v="284" actId="14100"/>
        <pc:sldMkLst>
          <pc:docMk/>
          <pc:sldMk cId="1470532111" sldId="835"/>
        </pc:sldMkLst>
        <pc:picChg chg="add mod">
          <ac:chgData name="david taylor" userId="6ae9e8f56717e08b" providerId="LiveId" clId="{F5A25298-2CAB-466D-AA6D-B20DA6BE5242}" dt="2021-02-28T08:40:00.168" v="284" actId="14100"/>
          <ac:picMkLst>
            <pc:docMk/>
            <pc:sldMk cId="1470532111" sldId="835"/>
            <ac:picMk id="4" creationId="{979DA98E-3B08-41BC-8BFB-0A0E5A7B3FFB}"/>
          </ac:picMkLst>
        </pc:picChg>
      </pc:sldChg>
      <pc:sldChg chg="addSp modSp new mod">
        <pc:chgData name="david taylor" userId="6ae9e8f56717e08b" providerId="LiveId" clId="{F5A25298-2CAB-466D-AA6D-B20DA6BE5242}" dt="2021-02-28T08:40:38.200" v="289" actId="1076"/>
        <pc:sldMkLst>
          <pc:docMk/>
          <pc:sldMk cId="3658414638" sldId="836"/>
        </pc:sldMkLst>
        <pc:picChg chg="add mod">
          <ac:chgData name="david taylor" userId="6ae9e8f56717e08b" providerId="LiveId" clId="{F5A25298-2CAB-466D-AA6D-B20DA6BE5242}" dt="2021-02-28T08:40:38.200" v="289" actId="1076"/>
          <ac:picMkLst>
            <pc:docMk/>
            <pc:sldMk cId="3658414638" sldId="836"/>
            <ac:picMk id="4" creationId="{C0FB0314-F97F-45F9-9461-7AABC5B7386D}"/>
          </ac:picMkLst>
        </pc:picChg>
      </pc:sldChg>
      <pc:sldChg chg="addSp modSp new mod">
        <pc:chgData name="david taylor" userId="6ae9e8f56717e08b" providerId="LiveId" clId="{F5A25298-2CAB-466D-AA6D-B20DA6BE5242}" dt="2021-02-28T08:41:12.552" v="294" actId="1076"/>
        <pc:sldMkLst>
          <pc:docMk/>
          <pc:sldMk cId="2851691024" sldId="837"/>
        </pc:sldMkLst>
        <pc:picChg chg="add mod">
          <ac:chgData name="david taylor" userId="6ae9e8f56717e08b" providerId="LiveId" clId="{F5A25298-2CAB-466D-AA6D-B20DA6BE5242}" dt="2021-02-28T08:41:12.552" v="294" actId="1076"/>
          <ac:picMkLst>
            <pc:docMk/>
            <pc:sldMk cId="2851691024" sldId="837"/>
            <ac:picMk id="4" creationId="{D3DBF1A1-427C-4E66-B524-4072064E2657}"/>
          </ac:picMkLst>
        </pc:picChg>
      </pc:sldChg>
      <pc:sldChg chg="addSp modSp new mod">
        <pc:chgData name="david taylor" userId="6ae9e8f56717e08b" providerId="LiveId" clId="{F5A25298-2CAB-466D-AA6D-B20DA6BE5242}" dt="2021-02-28T08:41:40.519" v="299" actId="1076"/>
        <pc:sldMkLst>
          <pc:docMk/>
          <pc:sldMk cId="3598841383" sldId="838"/>
        </pc:sldMkLst>
        <pc:picChg chg="add mod">
          <ac:chgData name="david taylor" userId="6ae9e8f56717e08b" providerId="LiveId" clId="{F5A25298-2CAB-466D-AA6D-B20DA6BE5242}" dt="2021-02-28T08:41:40.519" v="299" actId="1076"/>
          <ac:picMkLst>
            <pc:docMk/>
            <pc:sldMk cId="3598841383" sldId="838"/>
            <ac:picMk id="4" creationId="{1723AB18-4E08-49EA-AB49-6679C17C0A14}"/>
          </ac:picMkLst>
        </pc:picChg>
      </pc:sldChg>
      <pc:sldChg chg="addSp modSp new mod">
        <pc:chgData name="david taylor" userId="6ae9e8f56717e08b" providerId="LiveId" clId="{F5A25298-2CAB-466D-AA6D-B20DA6BE5242}" dt="2021-02-28T08:42:21.411" v="304" actId="1076"/>
        <pc:sldMkLst>
          <pc:docMk/>
          <pc:sldMk cId="85691286" sldId="839"/>
        </pc:sldMkLst>
        <pc:picChg chg="add mod">
          <ac:chgData name="david taylor" userId="6ae9e8f56717e08b" providerId="LiveId" clId="{F5A25298-2CAB-466D-AA6D-B20DA6BE5242}" dt="2021-02-28T08:42:21.411" v="304" actId="1076"/>
          <ac:picMkLst>
            <pc:docMk/>
            <pc:sldMk cId="85691286" sldId="839"/>
            <ac:picMk id="4" creationId="{914D774B-3536-42ED-978E-AACFAD561D37}"/>
          </ac:picMkLst>
        </pc:picChg>
      </pc:sldChg>
      <pc:sldChg chg="addSp modSp new mod">
        <pc:chgData name="david taylor" userId="6ae9e8f56717e08b" providerId="LiveId" clId="{F5A25298-2CAB-466D-AA6D-B20DA6BE5242}" dt="2021-02-28T08:42:44.400" v="309" actId="1076"/>
        <pc:sldMkLst>
          <pc:docMk/>
          <pc:sldMk cId="3892515774" sldId="840"/>
        </pc:sldMkLst>
        <pc:picChg chg="add mod">
          <ac:chgData name="david taylor" userId="6ae9e8f56717e08b" providerId="LiveId" clId="{F5A25298-2CAB-466D-AA6D-B20DA6BE5242}" dt="2021-02-28T08:42:44.400" v="309" actId="1076"/>
          <ac:picMkLst>
            <pc:docMk/>
            <pc:sldMk cId="3892515774" sldId="840"/>
            <ac:picMk id="3" creationId="{A64D0283-B4DB-40DC-9926-A32C05AF25FA}"/>
          </ac:picMkLst>
        </pc:picChg>
      </pc:sldChg>
      <pc:sldChg chg="addSp modSp new mod">
        <pc:chgData name="david taylor" userId="6ae9e8f56717e08b" providerId="LiveId" clId="{F5A25298-2CAB-466D-AA6D-B20DA6BE5242}" dt="2021-02-28T08:43:16.631" v="315" actId="1076"/>
        <pc:sldMkLst>
          <pc:docMk/>
          <pc:sldMk cId="1435388122" sldId="841"/>
        </pc:sldMkLst>
        <pc:picChg chg="add mod">
          <ac:chgData name="david taylor" userId="6ae9e8f56717e08b" providerId="LiveId" clId="{F5A25298-2CAB-466D-AA6D-B20DA6BE5242}" dt="2021-02-28T08:43:16.631" v="315" actId="1076"/>
          <ac:picMkLst>
            <pc:docMk/>
            <pc:sldMk cId="1435388122" sldId="841"/>
            <ac:picMk id="4" creationId="{B9D2C8F5-D666-4C99-9990-4DBA52DB7A87}"/>
          </ac:picMkLst>
        </pc:picChg>
      </pc:sldChg>
      <pc:sldChg chg="addSp modSp new mod">
        <pc:chgData name="david taylor" userId="6ae9e8f56717e08b" providerId="LiveId" clId="{F5A25298-2CAB-466D-AA6D-B20DA6BE5242}" dt="2021-02-28T08:45:43.798" v="329" actId="1076"/>
        <pc:sldMkLst>
          <pc:docMk/>
          <pc:sldMk cId="4158586736" sldId="842"/>
        </pc:sldMkLst>
        <pc:picChg chg="add mod">
          <ac:chgData name="david taylor" userId="6ae9e8f56717e08b" providerId="LiveId" clId="{F5A25298-2CAB-466D-AA6D-B20DA6BE5242}" dt="2021-02-28T08:45:43.798" v="329" actId="1076"/>
          <ac:picMkLst>
            <pc:docMk/>
            <pc:sldMk cId="4158586736" sldId="842"/>
            <ac:picMk id="4" creationId="{3E54909C-CF86-4F7B-A184-CA6D4907A943}"/>
          </ac:picMkLst>
        </pc:picChg>
      </pc:sldChg>
      <pc:sldChg chg="addSp modSp new mod">
        <pc:chgData name="david taylor" userId="6ae9e8f56717e08b" providerId="LiveId" clId="{F5A25298-2CAB-466D-AA6D-B20DA6BE5242}" dt="2021-02-28T08:46:08.221" v="334" actId="1076"/>
        <pc:sldMkLst>
          <pc:docMk/>
          <pc:sldMk cId="3897188444" sldId="843"/>
        </pc:sldMkLst>
        <pc:picChg chg="add mod">
          <ac:chgData name="david taylor" userId="6ae9e8f56717e08b" providerId="LiveId" clId="{F5A25298-2CAB-466D-AA6D-B20DA6BE5242}" dt="2021-02-28T08:46:08.221" v="334" actId="1076"/>
          <ac:picMkLst>
            <pc:docMk/>
            <pc:sldMk cId="3897188444" sldId="843"/>
            <ac:picMk id="4" creationId="{D07F44FE-7E00-47ED-BF2E-3EC61065A620}"/>
          </ac:picMkLst>
        </pc:picChg>
      </pc:sldChg>
      <pc:sldChg chg="addSp modSp new mod">
        <pc:chgData name="david taylor" userId="6ae9e8f56717e08b" providerId="LiveId" clId="{F5A25298-2CAB-466D-AA6D-B20DA6BE5242}" dt="2021-02-28T08:47:24.357" v="339" actId="1076"/>
        <pc:sldMkLst>
          <pc:docMk/>
          <pc:sldMk cId="3181286384" sldId="844"/>
        </pc:sldMkLst>
        <pc:picChg chg="add mod">
          <ac:chgData name="david taylor" userId="6ae9e8f56717e08b" providerId="LiveId" clId="{F5A25298-2CAB-466D-AA6D-B20DA6BE5242}" dt="2021-02-28T08:47:24.357" v="339" actId="1076"/>
          <ac:picMkLst>
            <pc:docMk/>
            <pc:sldMk cId="3181286384" sldId="844"/>
            <ac:picMk id="4" creationId="{EBF50D59-8E75-46FD-8AD9-70AA553FE19B}"/>
          </ac:picMkLst>
        </pc:picChg>
      </pc:sldChg>
      <pc:sldChg chg="addSp modSp new mod">
        <pc:chgData name="david taylor" userId="6ae9e8f56717e08b" providerId="LiveId" clId="{F5A25298-2CAB-466D-AA6D-B20DA6BE5242}" dt="2021-02-28T08:47:44.705" v="344" actId="1076"/>
        <pc:sldMkLst>
          <pc:docMk/>
          <pc:sldMk cId="4273206819" sldId="845"/>
        </pc:sldMkLst>
        <pc:picChg chg="add mod">
          <ac:chgData name="david taylor" userId="6ae9e8f56717e08b" providerId="LiveId" clId="{F5A25298-2CAB-466D-AA6D-B20DA6BE5242}" dt="2021-02-28T08:47:44.705" v="344" actId="1076"/>
          <ac:picMkLst>
            <pc:docMk/>
            <pc:sldMk cId="4273206819" sldId="845"/>
            <ac:picMk id="4" creationId="{BBEED987-C8DA-419F-B748-06AE533DB8AA}"/>
          </ac:picMkLst>
        </pc:picChg>
      </pc:sldChg>
      <pc:sldChg chg="addSp modSp new mod">
        <pc:chgData name="david taylor" userId="6ae9e8f56717e08b" providerId="LiveId" clId="{F5A25298-2CAB-466D-AA6D-B20DA6BE5242}" dt="2021-02-28T08:48:06.529" v="349" actId="1076"/>
        <pc:sldMkLst>
          <pc:docMk/>
          <pc:sldMk cId="715166664" sldId="846"/>
        </pc:sldMkLst>
        <pc:picChg chg="add mod">
          <ac:chgData name="david taylor" userId="6ae9e8f56717e08b" providerId="LiveId" clId="{F5A25298-2CAB-466D-AA6D-B20DA6BE5242}" dt="2021-02-28T08:48:06.529" v="349" actId="1076"/>
          <ac:picMkLst>
            <pc:docMk/>
            <pc:sldMk cId="715166664" sldId="846"/>
            <ac:picMk id="4" creationId="{6292C821-42CB-45DF-BD41-777653B3C9A9}"/>
          </ac:picMkLst>
        </pc:picChg>
      </pc:sldChg>
      <pc:sldChg chg="addSp modSp new mod">
        <pc:chgData name="david taylor" userId="6ae9e8f56717e08b" providerId="LiveId" clId="{F5A25298-2CAB-466D-AA6D-B20DA6BE5242}" dt="2021-02-28T08:48:35.061" v="354" actId="1076"/>
        <pc:sldMkLst>
          <pc:docMk/>
          <pc:sldMk cId="3377776543" sldId="847"/>
        </pc:sldMkLst>
        <pc:picChg chg="add mod">
          <ac:chgData name="david taylor" userId="6ae9e8f56717e08b" providerId="LiveId" clId="{F5A25298-2CAB-466D-AA6D-B20DA6BE5242}" dt="2021-02-28T08:48:35.061" v="354" actId="1076"/>
          <ac:picMkLst>
            <pc:docMk/>
            <pc:sldMk cId="3377776543" sldId="847"/>
            <ac:picMk id="4" creationId="{B4ED133B-86FE-4D29-B6F5-99E58AACE514}"/>
          </ac:picMkLst>
        </pc:picChg>
      </pc:sldChg>
      <pc:sldChg chg="addSp modSp new mod">
        <pc:chgData name="david taylor" userId="6ae9e8f56717e08b" providerId="LiveId" clId="{F5A25298-2CAB-466D-AA6D-B20DA6BE5242}" dt="2021-02-28T08:49:02.616" v="358" actId="14100"/>
        <pc:sldMkLst>
          <pc:docMk/>
          <pc:sldMk cId="1941906480" sldId="848"/>
        </pc:sldMkLst>
        <pc:picChg chg="add mod">
          <ac:chgData name="david taylor" userId="6ae9e8f56717e08b" providerId="LiveId" clId="{F5A25298-2CAB-466D-AA6D-B20DA6BE5242}" dt="2021-02-28T08:49:02.616" v="358" actId="14100"/>
          <ac:picMkLst>
            <pc:docMk/>
            <pc:sldMk cId="1941906480" sldId="848"/>
            <ac:picMk id="4" creationId="{A413113A-713C-408C-948D-0C93180B1304}"/>
          </ac:picMkLst>
        </pc:picChg>
      </pc:sldChg>
      <pc:sldChg chg="addSp modSp new mod">
        <pc:chgData name="david taylor" userId="6ae9e8f56717e08b" providerId="LiveId" clId="{F5A25298-2CAB-466D-AA6D-B20DA6BE5242}" dt="2021-02-28T08:49:27.884" v="363" actId="1076"/>
        <pc:sldMkLst>
          <pc:docMk/>
          <pc:sldMk cId="2931204713" sldId="849"/>
        </pc:sldMkLst>
        <pc:picChg chg="add mod">
          <ac:chgData name="david taylor" userId="6ae9e8f56717e08b" providerId="LiveId" clId="{F5A25298-2CAB-466D-AA6D-B20DA6BE5242}" dt="2021-02-28T08:49:27.884" v="363" actId="1076"/>
          <ac:picMkLst>
            <pc:docMk/>
            <pc:sldMk cId="2931204713" sldId="849"/>
            <ac:picMk id="4" creationId="{30E829B6-B078-4552-B0E7-7DC5B1F25C76}"/>
          </ac:picMkLst>
        </pc:picChg>
      </pc:sldChg>
      <pc:sldChg chg="addSp modSp new mod">
        <pc:chgData name="david taylor" userId="6ae9e8f56717e08b" providerId="LiveId" clId="{F5A25298-2CAB-466D-AA6D-B20DA6BE5242}" dt="2021-02-28T08:49:56.661" v="368" actId="1076"/>
        <pc:sldMkLst>
          <pc:docMk/>
          <pc:sldMk cId="1201524648" sldId="850"/>
        </pc:sldMkLst>
        <pc:picChg chg="add mod">
          <ac:chgData name="david taylor" userId="6ae9e8f56717e08b" providerId="LiveId" clId="{F5A25298-2CAB-466D-AA6D-B20DA6BE5242}" dt="2021-02-28T08:49:56.661" v="368" actId="1076"/>
          <ac:picMkLst>
            <pc:docMk/>
            <pc:sldMk cId="1201524648" sldId="850"/>
            <ac:picMk id="4" creationId="{AE579A9E-469E-4D9D-BE88-7CC1CE1C6BFD}"/>
          </ac:picMkLst>
        </pc:picChg>
      </pc:sldChg>
      <pc:sldChg chg="addSp modSp new mod">
        <pc:chgData name="david taylor" userId="6ae9e8f56717e08b" providerId="LiveId" clId="{F5A25298-2CAB-466D-AA6D-B20DA6BE5242}" dt="2021-02-28T08:50:23.144" v="373" actId="1076"/>
        <pc:sldMkLst>
          <pc:docMk/>
          <pc:sldMk cId="527144924" sldId="851"/>
        </pc:sldMkLst>
        <pc:picChg chg="add mod">
          <ac:chgData name="david taylor" userId="6ae9e8f56717e08b" providerId="LiveId" clId="{F5A25298-2CAB-466D-AA6D-B20DA6BE5242}" dt="2021-02-28T08:50:23.144" v="373" actId="1076"/>
          <ac:picMkLst>
            <pc:docMk/>
            <pc:sldMk cId="527144924" sldId="851"/>
            <ac:picMk id="3" creationId="{2F027974-5AC6-41EA-86EA-5B4B295BD5D4}"/>
          </ac:picMkLst>
        </pc:picChg>
      </pc:sldChg>
      <pc:sldChg chg="addSp modSp new mod">
        <pc:chgData name="david taylor" userId="6ae9e8f56717e08b" providerId="LiveId" clId="{F5A25298-2CAB-466D-AA6D-B20DA6BE5242}" dt="2021-02-28T08:50:50.384" v="378" actId="1076"/>
        <pc:sldMkLst>
          <pc:docMk/>
          <pc:sldMk cId="3651277943" sldId="852"/>
        </pc:sldMkLst>
        <pc:picChg chg="add mod">
          <ac:chgData name="david taylor" userId="6ae9e8f56717e08b" providerId="LiveId" clId="{F5A25298-2CAB-466D-AA6D-B20DA6BE5242}" dt="2021-02-28T08:50:50.384" v="378" actId="1076"/>
          <ac:picMkLst>
            <pc:docMk/>
            <pc:sldMk cId="3651277943" sldId="852"/>
            <ac:picMk id="4" creationId="{D15F6250-0D3A-4134-9DF7-BB0CFABA7B2F}"/>
          </ac:picMkLst>
        </pc:picChg>
      </pc:sldChg>
      <pc:sldChg chg="addSp modSp new mod">
        <pc:chgData name="david taylor" userId="6ae9e8f56717e08b" providerId="LiveId" clId="{F5A25298-2CAB-466D-AA6D-B20DA6BE5242}" dt="2021-02-28T08:53:21.707" v="392" actId="1076"/>
        <pc:sldMkLst>
          <pc:docMk/>
          <pc:sldMk cId="2069206922" sldId="853"/>
        </pc:sldMkLst>
        <pc:picChg chg="add mod">
          <ac:chgData name="david taylor" userId="6ae9e8f56717e08b" providerId="LiveId" clId="{F5A25298-2CAB-466D-AA6D-B20DA6BE5242}" dt="2021-02-28T08:53:21.707" v="392" actId="1076"/>
          <ac:picMkLst>
            <pc:docMk/>
            <pc:sldMk cId="2069206922" sldId="853"/>
            <ac:picMk id="4" creationId="{1F43D663-D18A-406D-BC36-EB6E925E5696}"/>
          </ac:picMkLst>
        </pc:picChg>
      </pc:sldChg>
      <pc:sldChg chg="addSp modSp new mod">
        <pc:chgData name="david taylor" userId="6ae9e8f56717e08b" providerId="LiveId" clId="{F5A25298-2CAB-466D-AA6D-B20DA6BE5242}" dt="2021-02-28T08:53:52.074" v="396" actId="14100"/>
        <pc:sldMkLst>
          <pc:docMk/>
          <pc:sldMk cId="312360978" sldId="854"/>
        </pc:sldMkLst>
        <pc:picChg chg="add mod">
          <ac:chgData name="david taylor" userId="6ae9e8f56717e08b" providerId="LiveId" clId="{F5A25298-2CAB-466D-AA6D-B20DA6BE5242}" dt="2021-02-28T08:53:52.074" v="396" actId="14100"/>
          <ac:picMkLst>
            <pc:docMk/>
            <pc:sldMk cId="312360978" sldId="854"/>
            <ac:picMk id="4" creationId="{2CCCC68E-A425-4446-A9B6-A442BFC61536}"/>
          </ac:picMkLst>
        </pc:picChg>
      </pc:sldChg>
      <pc:sldChg chg="addSp modSp new mod">
        <pc:chgData name="david taylor" userId="6ae9e8f56717e08b" providerId="LiveId" clId="{F5A25298-2CAB-466D-AA6D-B20DA6BE5242}" dt="2021-02-28T08:54:23.702" v="400" actId="14100"/>
        <pc:sldMkLst>
          <pc:docMk/>
          <pc:sldMk cId="469801865" sldId="855"/>
        </pc:sldMkLst>
        <pc:picChg chg="add mod">
          <ac:chgData name="david taylor" userId="6ae9e8f56717e08b" providerId="LiveId" clId="{F5A25298-2CAB-466D-AA6D-B20DA6BE5242}" dt="2021-02-28T08:54:23.702" v="400" actId="14100"/>
          <ac:picMkLst>
            <pc:docMk/>
            <pc:sldMk cId="469801865" sldId="855"/>
            <ac:picMk id="4" creationId="{2AF767B5-87E5-4D57-A316-303A6168D487}"/>
          </ac:picMkLst>
        </pc:picChg>
      </pc:sldChg>
      <pc:sldChg chg="addSp modSp new mod">
        <pc:chgData name="david taylor" userId="6ae9e8f56717e08b" providerId="LiveId" clId="{F5A25298-2CAB-466D-AA6D-B20DA6BE5242}" dt="2021-02-28T08:54:47.234" v="405" actId="1076"/>
        <pc:sldMkLst>
          <pc:docMk/>
          <pc:sldMk cId="1939116313" sldId="856"/>
        </pc:sldMkLst>
        <pc:picChg chg="add mod">
          <ac:chgData name="david taylor" userId="6ae9e8f56717e08b" providerId="LiveId" clId="{F5A25298-2CAB-466D-AA6D-B20DA6BE5242}" dt="2021-02-28T08:54:47.234" v="405" actId="1076"/>
          <ac:picMkLst>
            <pc:docMk/>
            <pc:sldMk cId="1939116313" sldId="856"/>
            <ac:picMk id="4" creationId="{EF080BDE-6469-40F9-91EE-52985322B1C8}"/>
          </ac:picMkLst>
        </pc:picChg>
      </pc:sldChg>
      <pc:sldChg chg="addSp modSp new mod">
        <pc:chgData name="david taylor" userId="6ae9e8f56717e08b" providerId="LiveId" clId="{F5A25298-2CAB-466D-AA6D-B20DA6BE5242}" dt="2021-02-28T08:55:07.379" v="410" actId="1076"/>
        <pc:sldMkLst>
          <pc:docMk/>
          <pc:sldMk cId="1035696367" sldId="857"/>
        </pc:sldMkLst>
        <pc:picChg chg="add mod">
          <ac:chgData name="david taylor" userId="6ae9e8f56717e08b" providerId="LiveId" clId="{F5A25298-2CAB-466D-AA6D-B20DA6BE5242}" dt="2021-02-28T08:55:07.379" v="410" actId="1076"/>
          <ac:picMkLst>
            <pc:docMk/>
            <pc:sldMk cId="1035696367" sldId="857"/>
            <ac:picMk id="4" creationId="{360A813B-C40D-4F72-A827-7553444D7613}"/>
          </ac:picMkLst>
        </pc:picChg>
      </pc:sldChg>
      <pc:sldChg chg="addSp modSp new mod">
        <pc:chgData name="david taylor" userId="6ae9e8f56717e08b" providerId="LiveId" clId="{F5A25298-2CAB-466D-AA6D-B20DA6BE5242}" dt="2021-02-28T08:55:28.826" v="414" actId="14100"/>
        <pc:sldMkLst>
          <pc:docMk/>
          <pc:sldMk cId="3502752963" sldId="858"/>
        </pc:sldMkLst>
        <pc:picChg chg="add mod">
          <ac:chgData name="david taylor" userId="6ae9e8f56717e08b" providerId="LiveId" clId="{F5A25298-2CAB-466D-AA6D-B20DA6BE5242}" dt="2021-02-28T08:55:28.826" v="414" actId="14100"/>
          <ac:picMkLst>
            <pc:docMk/>
            <pc:sldMk cId="3502752963" sldId="858"/>
            <ac:picMk id="4" creationId="{3A1E9137-B5BB-46FB-A829-CEDCF6C8F27B}"/>
          </ac:picMkLst>
        </pc:picChg>
      </pc:sldChg>
      <pc:sldChg chg="addSp modSp new mod ord">
        <pc:chgData name="david taylor" userId="6ae9e8f56717e08b" providerId="LiveId" clId="{F5A25298-2CAB-466D-AA6D-B20DA6BE5242}" dt="2021-02-28T08:56:33.648" v="421" actId="1076"/>
        <pc:sldMkLst>
          <pc:docMk/>
          <pc:sldMk cId="455819935" sldId="859"/>
        </pc:sldMkLst>
        <pc:picChg chg="add mod">
          <ac:chgData name="david taylor" userId="6ae9e8f56717e08b" providerId="LiveId" clId="{F5A25298-2CAB-466D-AA6D-B20DA6BE5242}" dt="2021-02-28T08:56:33.648" v="421" actId="1076"/>
          <ac:picMkLst>
            <pc:docMk/>
            <pc:sldMk cId="455819935" sldId="859"/>
            <ac:picMk id="4" creationId="{3AD031F0-1A12-4E75-A61D-3CAA03F6822D}"/>
          </ac:picMkLst>
        </pc:picChg>
      </pc:sldChg>
      <pc:sldChg chg="addSp modSp new mod">
        <pc:chgData name="david taylor" userId="6ae9e8f56717e08b" providerId="LiveId" clId="{F5A25298-2CAB-466D-AA6D-B20DA6BE5242}" dt="2021-02-28T08:56:45.197" v="426" actId="1076"/>
        <pc:sldMkLst>
          <pc:docMk/>
          <pc:sldMk cId="3246534564" sldId="860"/>
        </pc:sldMkLst>
        <pc:picChg chg="add mod">
          <ac:chgData name="david taylor" userId="6ae9e8f56717e08b" providerId="LiveId" clId="{F5A25298-2CAB-466D-AA6D-B20DA6BE5242}" dt="2021-02-28T08:56:45.197" v="426" actId="1076"/>
          <ac:picMkLst>
            <pc:docMk/>
            <pc:sldMk cId="3246534564" sldId="860"/>
            <ac:picMk id="4" creationId="{82CF7F12-8492-4B5E-8862-0AAF2E52FD27}"/>
          </ac:picMkLst>
        </pc:picChg>
      </pc:sldChg>
      <pc:sldChg chg="addSp modSp new mod">
        <pc:chgData name="david taylor" userId="6ae9e8f56717e08b" providerId="LiveId" clId="{F5A25298-2CAB-466D-AA6D-B20DA6BE5242}" dt="2021-02-28T08:56:54.468" v="431" actId="1076"/>
        <pc:sldMkLst>
          <pc:docMk/>
          <pc:sldMk cId="3781425852" sldId="861"/>
        </pc:sldMkLst>
        <pc:picChg chg="add mod">
          <ac:chgData name="david taylor" userId="6ae9e8f56717e08b" providerId="LiveId" clId="{F5A25298-2CAB-466D-AA6D-B20DA6BE5242}" dt="2021-02-28T08:56:54.468" v="431" actId="1076"/>
          <ac:picMkLst>
            <pc:docMk/>
            <pc:sldMk cId="3781425852" sldId="861"/>
            <ac:picMk id="4" creationId="{C06BE777-77D0-41E3-AC1F-4778A453C3C3}"/>
          </ac:picMkLst>
        </pc:picChg>
      </pc:sldChg>
      <pc:sldChg chg="addSp modSp new mod">
        <pc:chgData name="david taylor" userId="6ae9e8f56717e08b" providerId="LiveId" clId="{F5A25298-2CAB-466D-AA6D-B20DA6BE5242}" dt="2021-02-28T08:57:04.206" v="436" actId="1076"/>
        <pc:sldMkLst>
          <pc:docMk/>
          <pc:sldMk cId="1495237682" sldId="862"/>
        </pc:sldMkLst>
        <pc:picChg chg="add mod">
          <ac:chgData name="david taylor" userId="6ae9e8f56717e08b" providerId="LiveId" clId="{F5A25298-2CAB-466D-AA6D-B20DA6BE5242}" dt="2021-02-28T08:57:04.206" v="436" actId="1076"/>
          <ac:picMkLst>
            <pc:docMk/>
            <pc:sldMk cId="1495237682" sldId="862"/>
            <ac:picMk id="4" creationId="{C4F55862-7F2D-4535-888F-00929A4DA451}"/>
          </ac:picMkLst>
        </pc:picChg>
      </pc:sldChg>
      <pc:sldChg chg="addSp modSp new mod">
        <pc:chgData name="david taylor" userId="6ae9e8f56717e08b" providerId="LiveId" clId="{F5A25298-2CAB-466D-AA6D-B20DA6BE5242}" dt="2021-02-28T08:57:13.058" v="440" actId="14100"/>
        <pc:sldMkLst>
          <pc:docMk/>
          <pc:sldMk cId="1600980316" sldId="863"/>
        </pc:sldMkLst>
        <pc:picChg chg="add mod">
          <ac:chgData name="david taylor" userId="6ae9e8f56717e08b" providerId="LiveId" clId="{F5A25298-2CAB-466D-AA6D-B20DA6BE5242}" dt="2021-02-28T08:57:13.058" v="440" actId="14100"/>
          <ac:picMkLst>
            <pc:docMk/>
            <pc:sldMk cId="1600980316" sldId="863"/>
            <ac:picMk id="4" creationId="{51966232-234C-420A-8DD2-5675DA34D10B}"/>
          </ac:picMkLst>
        </pc:picChg>
      </pc:sldChg>
      <pc:sldChg chg="addSp modSp new mod">
        <pc:chgData name="david taylor" userId="6ae9e8f56717e08b" providerId="LiveId" clId="{F5A25298-2CAB-466D-AA6D-B20DA6BE5242}" dt="2021-02-28T08:57:23.932" v="445" actId="1076"/>
        <pc:sldMkLst>
          <pc:docMk/>
          <pc:sldMk cId="6973205" sldId="864"/>
        </pc:sldMkLst>
        <pc:picChg chg="add mod">
          <ac:chgData name="david taylor" userId="6ae9e8f56717e08b" providerId="LiveId" clId="{F5A25298-2CAB-466D-AA6D-B20DA6BE5242}" dt="2021-02-28T08:57:23.932" v="445" actId="1076"/>
          <ac:picMkLst>
            <pc:docMk/>
            <pc:sldMk cId="6973205" sldId="864"/>
            <ac:picMk id="4" creationId="{02F4C3CE-C79D-4BE1-B7BC-17F0CC791A80}"/>
          </ac:picMkLst>
        </pc:picChg>
      </pc:sldChg>
      <pc:sldChg chg="addSp modSp new mod">
        <pc:chgData name="david taylor" userId="6ae9e8f56717e08b" providerId="LiveId" clId="{F5A25298-2CAB-466D-AA6D-B20DA6BE5242}" dt="2021-02-28T08:57:35.837" v="450" actId="1076"/>
        <pc:sldMkLst>
          <pc:docMk/>
          <pc:sldMk cId="3292332038" sldId="865"/>
        </pc:sldMkLst>
        <pc:picChg chg="add mod">
          <ac:chgData name="david taylor" userId="6ae9e8f56717e08b" providerId="LiveId" clId="{F5A25298-2CAB-466D-AA6D-B20DA6BE5242}" dt="2021-02-28T08:57:35.837" v="450" actId="1076"/>
          <ac:picMkLst>
            <pc:docMk/>
            <pc:sldMk cId="3292332038" sldId="865"/>
            <ac:picMk id="4" creationId="{76266D7A-0236-4834-AE34-5570DF425A2A}"/>
          </ac:picMkLst>
        </pc:picChg>
      </pc:sldChg>
      <pc:sldChg chg="addSp modSp new mod">
        <pc:chgData name="david taylor" userId="6ae9e8f56717e08b" providerId="LiveId" clId="{F5A25298-2CAB-466D-AA6D-B20DA6BE5242}" dt="2021-02-28T08:57:44.664" v="455" actId="1076"/>
        <pc:sldMkLst>
          <pc:docMk/>
          <pc:sldMk cId="3636843352" sldId="866"/>
        </pc:sldMkLst>
        <pc:picChg chg="add mod">
          <ac:chgData name="david taylor" userId="6ae9e8f56717e08b" providerId="LiveId" clId="{F5A25298-2CAB-466D-AA6D-B20DA6BE5242}" dt="2021-02-28T08:57:44.664" v="455" actId="1076"/>
          <ac:picMkLst>
            <pc:docMk/>
            <pc:sldMk cId="3636843352" sldId="866"/>
            <ac:picMk id="4" creationId="{6C8A127C-4633-4E7E-A27F-0E7E59946AF5}"/>
          </ac:picMkLst>
        </pc:picChg>
      </pc:sldChg>
      <pc:sldChg chg="addSp modSp new mod">
        <pc:chgData name="david taylor" userId="6ae9e8f56717e08b" providerId="LiveId" clId="{F5A25298-2CAB-466D-AA6D-B20DA6BE5242}" dt="2021-02-28T08:57:53.658" v="459" actId="14100"/>
        <pc:sldMkLst>
          <pc:docMk/>
          <pc:sldMk cId="851840183" sldId="867"/>
        </pc:sldMkLst>
        <pc:picChg chg="add mod">
          <ac:chgData name="david taylor" userId="6ae9e8f56717e08b" providerId="LiveId" clId="{F5A25298-2CAB-466D-AA6D-B20DA6BE5242}" dt="2021-02-28T08:57:53.658" v="459" actId="14100"/>
          <ac:picMkLst>
            <pc:docMk/>
            <pc:sldMk cId="851840183" sldId="867"/>
            <ac:picMk id="4" creationId="{62D5B3FC-A1C7-4369-A627-AD989E8C99D3}"/>
          </ac:picMkLst>
        </pc:picChg>
      </pc:sldChg>
      <pc:sldChg chg="addSp modSp new mod">
        <pc:chgData name="david taylor" userId="6ae9e8f56717e08b" providerId="LiveId" clId="{F5A25298-2CAB-466D-AA6D-B20DA6BE5242}" dt="2021-02-28T08:58:08.008" v="465" actId="1076"/>
        <pc:sldMkLst>
          <pc:docMk/>
          <pc:sldMk cId="1545262844" sldId="868"/>
        </pc:sldMkLst>
        <pc:picChg chg="add mod">
          <ac:chgData name="david taylor" userId="6ae9e8f56717e08b" providerId="LiveId" clId="{F5A25298-2CAB-466D-AA6D-B20DA6BE5242}" dt="2021-02-28T08:58:08.008" v="465" actId="1076"/>
          <ac:picMkLst>
            <pc:docMk/>
            <pc:sldMk cId="1545262844" sldId="868"/>
            <ac:picMk id="4" creationId="{FA22B50E-1812-4C99-AA02-6A94461965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E84B-C497-4ABD-AAAA-59E302CA0B1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B485-B4E5-4A31-A9CB-5F78598B2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13657-8095-49B7-8DDD-9030FF7EC60C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5A2E3-2F5B-465F-B34C-2530C063D519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17C7D-3155-41BF-A947-5FD0EB9F8AC1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EC6C3-8266-4E0A-851B-86FAC2FEDCFF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1088F-4E80-441F-93F0-291B585476E6}" type="datetime1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4EC3D3-D8FB-4433-8428-B79A44F5C51E}" type="datetime1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96D7-DC8D-44E9-8044-3B4EA553ADF7}" type="datetime1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E2F2FF-5CB3-41E7-962F-F6A00BEC88C5}" type="datetime1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>
                <a:latin typeface="Debbie Hepplewhite Print Font" panose="03050602040000000000" pitchFamily="66" charset="0"/>
              </a:defRPr>
            </a:lvl1pPr>
          </a:lstStyle>
          <a:p>
            <a:fld id="{BF1F4BA4-0979-4020-8901-4024EFBEA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DDD94-6053-416A-9C23-AC0E575D57E1}" type="datetime1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8055E-1416-44B0-8C09-93D8104CAFF9}" type="datetime1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ebbie Hepplewhite Print Font" panose="03050602040000000000" pitchFamily="66" charset="0"/>
              </a:defRPr>
            </a:lvl1pPr>
          </a:lstStyle>
          <a:p>
            <a:fld id="{BF1F4BA4-0979-4020-8901-4024EFBEA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-gmEe0-_ex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1B@hortongrangeacademy.co.uk" TargetMode="External"/><Relationship Id="rId2" Type="http://schemas.openxmlformats.org/officeDocument/2006/relationships/hyperlink" Target="mailto:1A@hortongrangeacademy.co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1C@hortongrangeacademy.co.u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TcpfSnOMQ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5FaBDqOmiyI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56" y="2107096"/>
            <a:ext cx="11847444" cy="1170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dirty="0">
                <a:latin typeface="Debbie Hepplewhite Print Font" panose="03050602040000000000" pitchFamily="66" charset="0"/>
              </a:rPr>
              <a:t>Year 1 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730" y="3623193"/>
            <a:ext cx="9144000" cy="64656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Week Beginning 26.4.21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8AE1-E062-4492-80EE-194BF42D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F1F4BA4-0979-4020-8901-4024EFBEA95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3E8E1-2D6E-43AF-97E3-B54FB7B7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8" y="499427"/>
            <a:ext cx="6701155" cy="2787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8C23CA-C107-4607-A66B-E2599158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798" y="3118144"/>
            <a:ext cx="4553267" cy="3420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C8438-DFD5-4407-B15D-84FAE116E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615" y="499427"/>
            <a:ext cx="43624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4C43C-7407-44D6-8BC0-E2C0492E4254}"/>
              </a:ext>
            </a:extLst>
          </p:cNvPr>
          <p:cNvSpPr txBox="1"/>
          <p:nvPr/>
        </p:nvSpPr>
        <p:spPr>
          <a:xfrm>
            <a:off x="262331" y="241020"/>
            <a:ext cx="1131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books you are going to be solving these questions by drawing arrays: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65671-C1AE-4C40-A22D-870E63C6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13" y="1400175"/>
            <a:ext cx="3477671" cy="1617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213A12-9563-4B7D-BF65-AB55EE1E8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92" y="1792523"/>
            <a:ext cx="2907348" cy="47584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E61CB-0C44-4E69-893D-27D52BEC165A}"/>
              </a:ext>
            </a:extLst>
          </p:cNvPr>
          <p:cNvSpPr txBox="1"/>
          <p:nvPr/>
        </p:nvSpPr>
        <p:spPr>
          <a:xfrm>
            <a:off x="3457487" y="1423191"/>
            <a:ext cx="113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Bananas, Broccoli &amp; Aubergines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244CB-6F8B-438E-872B-D7B46349D9F4}"/>
              </a:ext>
            </a:extLst>
          </p:cNvPr>
          <p:cNvSpPr txBox="1"/>
          <p:nvPr/>
        </p:nvSpPr>
        <p:spPr>
          <a:xfrm>
            <a:off x="436163" y="2543048"/>
            <a:ext cx="113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Carrots &amp; Tomatoes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275F0-8241-4357-AFD1-AD42014B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8" y="3012495"/>
            <a:ext cx="2180262" cy="34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7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4A4D7-B238-4CC8-8336-4B15838AD519}"/>
              </a:ext>
            </a:extLst>
          </p:cNvPr>
          <p:cNvSpPr txBox="1"/>
          <p:nvPr/>
        </p:nvSpPr>
        <p:spPr>
          <a:xfrm>
            <a:off x="211083" y="331915"/>
            <a:ext cx="11643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Further challenge: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Can you try these mixed questions drawing arrays for each question?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A7A90-1692-4BFE-B8E4-10C75944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4" y="2298700"/>
            <a:ext cx="250761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5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1A26-4C77-4C00-A919-1A76019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2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brains ready for Maths!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DA663-89B0-461C-862A-DF466990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72" y="1432560"/>
            <a:ext cx="5136855" cy="4704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FC9B2C-4FE2-445C-8CE4-57B4194F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1976119"/>
            <a:ext cx="4714875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D6B145-5D68-46E0-A4A4-BCB03A720573}"/>
              </a:ext>
            </a:extLst>
          </p:cNvPr>
          <p:cNvSpPr txBox="1"/>
          <p:nvPr/>
        </p:nvSpPr>
        <p:spPr>
          <a:xfrm>
            <a:off x="668785" y="48751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https://www.youtube.com/watch?v=-gmEe0-_ex8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32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8" y="329298"/>
            <a:ext cx="9647596" cy="6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331" y="241020"/>
            <a:ext cx="1131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There are lots of different ways we can say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multiplied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0" y="1578964"/>
            <a:ext cx="8801560" cy="4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9815" y="3633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Let’s recap arrays together…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6" y="1297709"/>
            <a:ext cx="8860247" cy="53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90C03-AB26-4C69-BD3A-F5FE6369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0" y="238267"/>
            <a:ext cx="8009739" cy="1584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B82AB-078A-48C2-AA3C-0763FAC2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041" y="1822308"/>
            <a:ext cx="8702104" cy="47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342B9-4F6F-45D0-BC69-BBBC99F3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04" y="536363"/>
            <a:ext cx="8166620" cy="57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If you are learning from home, 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don’t forget to send your work to 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your teacher: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Mrs O’Sullivan- </a:t>
            </a:r>
            <a:r>
              <a:rPr lang="en-GB" sz="2200" dirty="0">
                <a:latin typeface="Debbie Hepplewhite Print Font" panose="03050602040000000000" pitchFamily="66" charset="0"/>
                <a:hlinkClick r:id="rId2"/>
              </a:rPr>
              <a:t>1A@hortongrangeacademy.co.uk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 Taylor- </a:t>
            </a:r>
            <a:r>
              <a:rPr lang="en-GB" sz="2200" dirty="0">
                <a:latin typeface="Debbie Hepplewhite Print Font" panose="03050602040000000000" pitchFamily="66" charset="0"/>
                <a:hlinkClick r:id="rId3"/>
              </a:rPr>
              <a:t>1B@hortongrangeacademy.co.uk</a:t>
            </a: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Miss Matthews- </a:t>
            </a:r>
            <a:r>
              <a:rPr lang="en-GB" sz="2200" dirty="0">
                <a:latin typeface="Debbie Hepplewhite Print Font" panose="03050602040000000000" pitchFamily="66" charset="0"/>
                <a:hlinkClick r:id="rId4"/>
              </a:rPr>
              <a:t>1C@hortongrangeacademy.co.uk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294546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Now you try this question…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DD159-505F-4896-8AF1-BFDF8043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58" y="1124191"/>
            <a:ext cx="7923596" cy="52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294546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Now you try this question…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8936C-568C-4A55-A86B-91FDF385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19" y="1212463"/>
            <a:ext cx="8614381" cy="53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294546"/>
            <a:ext cx="113196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Now you have some arrays to read and turn into number sentences.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You can record your answers on these sheets if you can print them off or you can record the number sentences in your books.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Don’t forget to take pictures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and send them to your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teacher.</a:t>
            </a:r>
          </a:p>
        </p:txBody>
      </p:sp>
    </p:spTree>
    <p:extLst>
      <p:ext uri="{BB962C8B-B14F-4D97-AF65-F5344CB8AC3E}">
        <p14:creationId xmlns:p14="http://schemas.microsoft.com/office/powerpoint/2010/main" val="233759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3C300-4C87-43AD-9401-ECB91C5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684C4-A07A-4F58-8EAA-9F2CB4CF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41" y="1238632"/>
            <a:ext cx="3880886" cy="5207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E5F9C-A4BA-4623-917A-7F41F5D7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75" y="1238632"/>
            <a:ext cx="3758543" cy="530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50B8E-95A3-4DA8-B2BB-0DE2BEA36D68}"/>
              </a:ext>
            </a:extLst>
          </p:cNvPr>
          <p:cNvSpPr txBox="1"/>
          <p:nvPr/>
        </p:nvSpPr>
        <p:spPr>
          <a:xfrm>
            <a:off x="6383567" y="695057"/>
            <a:ext cx="113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Bananas, Broccoli &amp; Aubergines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3C041-1219-4FC7-943D-0EE9C85518FD}"/>
              </a:ext>
            </a:extLst>
          </p:cNvPr>
          <p:cNvSpPr txBox="1"/>
          <p:nvPr/>
        </p:nvSpPr>
        <p:spPr>
          <a:xfrm>
            <a:off x="1617810" y="782179"/>
            <a:ext cx="113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Carrots &amp; Tomatoes</a:t>
            </a:r>
          </a:p>
        </p:txBody>
      </p:sp>
    </p:spTree>
    <p:extLst>
      <p:ext uri="{BB962C8B-B14F-4D97-AF65-F5344CB8AC3E}">
        <p14:creationId xmlns:p14="http://schemas.microsoft.com/office/powerpoint/2010/main" val="1408942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4A4D7-B238-4CC8-8336-4B15838AD519}"/>
              </a:ext>
            </a:extLst>
          </p:cNvPr>
          <p:cNvSpPr txBox="1"/>
          <p:nvPr/>
        </p:nvSpPr>
        <p:spPr>
          <a:xfrm>
            <a:off x="211083" y="331915"/>
            <a:ext cx="1164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Further challenge: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Can you try these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39887-070F-4A3A-8122-010217EB9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0737"/>
            <a:ext cx="53435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1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EC770-0CBD-4841-BCFB-552F76B1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46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brains ready for 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28A5A-0195-48FB-8BDF-682D2D5C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67" y="1285510"/>
            <a:ext cx="6724756" cy="54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7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8" y="329298"/>
            <a:ext cx="9647596" cy="6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331" y="241020"/>
            <a:ext cx="1131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There are lots of different ways we can say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multiplied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0" y="1578964"/>
            <a:ext cx="8801560" cy="4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0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638675"/>
            <a:ext cx="113196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Today you will have some multiplication problems to solve. You can use the pictures to help you or you can draw groups or arrays to find the answers.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Now we have tried all the methods, you can now choose which one you find easiest to use.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Let’s look at some examples together…</a:t>
            </a:r>
          </a:p>
        </p:txBody>
      </p:sp>
    </p:spTree>
    <p:extLst>
      <p:ext uri="{BB962C8B-B14F-4D97-AF65-F5344CB8AC3E}">
        <p14:creationId xmlns:p14="http://schemas.microsoft.com/office/powerpoint/2010/main" val="309240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sz="4000" dirty="0">
              <a:latin typeface="Debbie Hepplewhite Print Font" panose="03050602040000000000" pitchFamily="66" charset="0"/>
            </a:endParaRPr>
          </a:p>
          <a:p>
            <a:r>
              <a:rPr lang="en-GB" sz="4000" dirty="0">
                <a:latin typeface="Debbie Hepplewhite Print Font" panose="03050602040000000000" pitchFamily="66" charset="0"/>
              </a:rPr>
              <a:t>Multiplication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School Jam Activities: </a:t>
            </a:r>
            <a:r>
              <a:rPr lang="en-GB" sz="2000" dirty="0">
                <a:latin typeface="Debbie Hepplewhite Print Font" panose="03050602040000000000" pitchFamily="66" charset="0"/>
              </a:rPr>
              <a:t>See the activities sent to your APP this week</a:t>
            </a:r>
            <a:r>
              <a:rPr lang="en-GB" sz="2200" dirty="0">
                <a:latin typeface="Debbie Hepplewhite Print Font" panose="03050602040000000000" pitchFamily="66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1: Drawing arrays to multiply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2: Reading arrays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3: Choosing your own multiplication method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4: Multiplication problem solving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5: Multiplication problem solving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2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24347-DFE1-4E76-A6A9-E7612FA0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33" y="392097"/>
            <a:ext cx="8657933" cy="6073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52153-A195-4908-81B3-5CABA82A989D}"/>
              </a:ext>
            </a:extLst>
          </p:cNvPr>
          <p:cNvSpPr txBox="1"/>
          <p:nvPr/>
        </p:nvSpPr>
        <p:spPr>
          <a:xfrm>
            <a:off x="461816" y="3428999"/>
            <a:ext cx="44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2 bags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05B38-4C1A-4A1C-9F04-E2C54423B1D8}"/>
              </a:ext>
            </a:extLst>
          </p:cNvPr>
          <p:cNvSpPr txBox="1"/>
          <p:nvPr/>
        </p:nvSpPr>
        <p:spPr>
          <a:xfrm>
            <a:off x="0" y="4932218"/>
            <a:ext cx="442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6 sweets in each bag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22D53-0693-47CC-B31D-947B0630CA25}"/>
              </a:ext>
            </a:extLst>
          </p:cNvPr>
          <p:cNvSpPr txBox="1"/>
          <p:nvPr/>
        </p:nvSpPr>
        <p:spPr>
          <a:xfrm>
            <a:off x="9301017" y="3265978"/>
            <a:ext cx="442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12 sweets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altogether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CB0D7-6797-419E-908F-DA3F3EF938CF}"/>
              </a:ext>
            </a:extLst>
          </p:cNvPr>
          <p:cNvSpPr txBox="1"/>
          <p:nvPr/>
        </p:nvSpPr>
        <p:spPr>
          <a:xfrm>
            <a:off x="5308137" y="2117898"/>
            <a:ext cx="44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FA0E9-1E5A-4B5B-8D2F-5CF80C461F13}"/>
              </a:ext>
            </a:extLst>
          </p:cNvPr>
          <p:cNvSpPr txBox="1"/>
          <p:nvPr/>
        </p:nvSpPr>
        <p:spPr>
          <a:xfrm>
            <a:off x="9862992" y="502934"/>
            <a:ext cx="442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ebbie Hepplewhite Print Font" panose="03050602040000000000" pitchFamily="66" charset="0"/>
              </a:rPr>
              <a:t>/arrays</a:t>
            </a:r>
          </a:p>
        </p:txBody>
      </p:sp>
    </p:spTree>
    <p:extLst>
      <p:ext uri="{BB962C8B-B14F-4D97-AF65-F5344CB8AC3E}">
        <p14:creationId xmlns:p14="http://schemas.microsoft.com/office/powerpoint/2010/main" val="2617551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E6D64-BC50-45F7-BA80-F3E9F516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14337"/>
            <a:ext cx="110775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84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DF607-8495-48E4-83D8-9B3362E3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581" y="725453"/>
            <a:ext cx="8335818" cy="46255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52153-A195-4908-81B3-5CABA82A989D}"/>
              </a:ext>
            </a:extLst>
          </p:cNvPr>
          <p:cNvSpPr txBox="1"/>
          <p:nvPr/>
        </p:nvSpPr>
        <p:spPr>
          <a:xfrm>
            <a:off x="147319" y="2942812"/>
            <a:ext cx="44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3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05B38-4C1A-4A1C-9F04-E2C54423B1D8}"/>
              </a:ext>
            </a:extLst>
          </p:cNvPr>
          <p:cNvSpPr txBox="1"/>
          <p:nvPr/>
        </p:nvSpPr>
        <p:spPr>
          <a:xfrm>
            <a:off x="0" y="4932218"/>
            <a:ext cx="442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5 biscuits in each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22D53-0693-47CC-B31D-947B0630CA25}"/>
              </a:ext>
            </a:extLst>
          </p:cNvPr>
          <p:cNvSpPr txBox="1"/>
          <p:nvPr/>
        </p:nvSpPr>
        <p:spPr>
          <a:xfrm>
            <a:off x="8607828" y="5283675"/>
            <a:ext cx="442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15 biscuits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altogether</a:t>
            </a:r>
          </a:p>
        </p:txBody>
      </p:sp>
    </p:spTree>
    <p:extLst>
      <p:ext uri="{BB962C8B-B14F-4D97-AF65-F5344CB8AC3E}">
        <p14:creationId xmlns:p14="http://schemas.microsoft.com/office/powerpoint/2010/main" val="524935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F1C20-4B76-4C0B-AEA7-D278F814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FF0AA-4367-4AFC-B629-F2971205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33" y="357891"/>
            <a:ext cx="8993133" cy="61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30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0971" y="363467"/>
            <a:ext cx="1135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E9B3D-7B00-4A66-9689-6CF01C41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452" y="2725455"/>
            <a:ext cx="2701848" cy="3769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C108E-258B-4AA3-AC0C-75642591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6" y="2810037"/>
            <a:ext cx="2834958" cy="354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908C19-42F2-4C5D-885C-98342D353D73}"/>
              </a:ext>
            </a:extLst>
          </p:cNvPr>
          <p:cNvSpPr txBox="1"/>
          <p:nvPr/>
        </p:nvSpPr>
        <p:spPr>
          <a:xfrm>
            <a:off x="588886" y="2440705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Carrots &amp; Tomatoes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7683E-8781-4581-AC69-9EA68221AAF6}"/>
              </a:ext>
            </a:extLst>
          </p:cNvPr>
          <p:cNvSpPr txBox="1"/>
          <p:nvPr/>
        </p:nvSpPr>
        <p:spPr>
          <a:xfrm>
            <a:off x="5046956" y="2255385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Aubergines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FE80C-9100-41F2-87FC-3421E222B82F}"/>
              </a:ext>
            </a:extLst>
          </p:cNvPr>
          <p:cNvSpPr txBox="1"/>
          <p:nvPr/>
        </p:nvSpPr>
        <p:spPr>
          <a:xfrm>
            <a:off x="8197229" y="2255385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Bananas &amp; Broccoli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28FF8F-B6E1-47A6-9680-E6F5C1EEB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908" y="2765542"/>
            <a:ext cx="2620715" cy="36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9D57C5-5AFA-4527-A452-CCC4B1A8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39EA7-F873-412D-95A9-3228EADFF221}"/>
              </a:ext>
            </a:extLst>
          </p:cNvPr>
          <p:cNvSpPr txBox="1"/>
          <p:nvPr/>
        </p:nvSpPr>
        <p:spPr>
          <a:xfrm>
            <a:off x="60665" y="459056"/>
            <a:ext cx="10759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Debbie Hepplewhite Print Font" panose="03050602040000000000" pitchFamily="66" charset="0"/>
              </a:rPr>
              <a:t> Further Challenge: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259F4-A2B8-4146-892C-26CB1E6E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19" y="1813429"/>
            <a:ext cx="5769641" cy="47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8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75B6-8C47-459C-A80F-50169B81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brains ready for 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8F147-A9F5-45EC-A3AB-A6FF120C2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100137"/>
            <a:ext cx="9220200" cy="4657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E5162-4500-463C-B572-05D1D59C2F2A}"/>
              </a:ext>
            </a:extLst>
          </p:cNvPr>
          <p:cNvSpPr txBox="1"/>
          <p:nvPr/>
        </p:nvSpPr>
        <p:spPr>
          <a:xfrm>
            <a:off x="3466731" y="589455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https://www.youtube.com/watch?v=GvTcpfSnOMQ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448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8" y="329298"/>
            <a:ext cx="9647596" cy="6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6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331" y="241020"/>
            <a:ext cx="1131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There are lots of different ways we can say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multiplied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0" y="1578964"/>
            <a:ext cx="8801560" cy="4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558" y="1383897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2CD1-5594-4D74-B887-81C43D82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68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638675"/>
            <a:ext cx="113196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Today you will have some multiplication word problems to solve. You can use the pictures to help you or you can draw groups or arrays to find the answers.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Now we have tried all the methods, you can now choose which one you find easiest to use.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Let’s look at some examples together…</a:t>
            </a:r>
          </a:p>
        </p:txBody>
      </p:sp>
    </p:spTree>
    <p:extLst>
      <p:ext uri="{BB962C8B-B14F-4D97-AF65-F5344CB8AC3E}">
        <p14:creationId xmlns:p14="http://schemas.microsoft.com/office/powerpoint/2010/main" val="1486761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24958-E1DE-42FE-A9E4-3FB8A6FE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69" y="316729"/>
            <a:ext cx="7488580" cy="6222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9176A-059C-40A2-BAA0-B103FFA926F4}"/>
              </a:ext>
            </a:extLst>
          </p:cNvPr>
          <p:cNvSpPr txBox="1"/>
          <p:nvPr/>
        </p:nvSpPr>
        <p:spPr>
          <a:xfrm>
            <a:off x="1176292" y="324315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grouping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645D5-7BCD-439E-935F-5EE7BF639A5C}"/>
              </a:ext>
            </a:extLst>
          </p:cNvPr>
          <p:cNvSpPr txBox="1"/>
          <p:nvPr/>
        </p:nvSpPr>
        <p:spPr>
          <a:xfrm>
            <a:off x="1247313" y="547484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pictures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D6BC-604A-4C39-AB8F-A097A7908771}"/>
              </a:ext>
            </a:extLst>
          </p:cNvPr>
          <p:cNvSpPr txBox="1"/>
          <p:nvPr/>
        </p:nvSpPr>
        <p:spPr>
          <a:xfrm>
            <a:off x="8882109" y="3448380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arrays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597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B68A33-24C9-42DE-BA74-A4330BC2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28" y="744929"/>
            <a:ext cx="7816864" cy="53293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9176A-059C-40A2-BAA0-B103FFA926F4}"/>
              </a:ext>
            </a:extLst>
          </p:cNvPr>
          <p:cNvSpPr txBox="1"/>
          <p:nvPr/>
        </p:nvSpPr>
        <p:spPr>
          <a:xfrm>
            <a:off x="10130292" y="4998063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grouping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645D5-7BCD-439E-935F-5EE7BF639A5C}"/>
              </a:ext>
            </a:extLst>
          </p:cNvPr>
          <p:cNvSpPr txBox="1"/>
          <p:nvPr/>
        </p:nvSpPr>
        <p:spPr>
          <a:xfrm>
            <a:off x="8722311" y="228776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pictures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D6BC-604A-4C39-AB8F-A097A7908771}"/>
              </a:ext>
            </a:extLst>
          </p:cNvPr>
          <p:cNvSpPr txBox="1"/>
          <p:nvPr/>
        </p:nvSpPr>
        <p:spPr>
          <a:xfrm>
            <a:off x="1557672" y="5106645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arrays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544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5A2E0B-D0A3-48BC-88B1-E9B5B1D7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07542-C8E7-4C59-B9BB-8A4FB1B0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68" y="452120"/>
            <a:ext cx="8432013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56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0651" y="211067"/>
            <a:ext cx="11352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 Bananas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A483D-47A5-4EBF-8994-2B14CBA4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60" y="1365144"/>
            <a:ext cx="8152396" cy="54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31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0651" y="211067"/>
            <a:ext cx="113521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 Broccoli </a:t>
            </a: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	&amp;</a:t>
            </a: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Aubergines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270C5-F994-4145-AD4A-13788859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68" y="1494829"/>
            <a:ext cx="8176195" cy="48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0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0651" y="211067"/>
            <a:ext cx="113521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 Carrots </a:t>
            </a: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	&amp;</a:t>
            </a: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Tomatoes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109CF-DCD1-4FE5-9126-76037055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67" y="1621042"/>
            <a:ext cx="8098927" cy="47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4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558" y="1383897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2CD1-5594-4D74-B887-81C43D82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3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brains ready for 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3CE41-594C-43ED-888C-DD2A1B69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1474576"/>
            <a:ext cx="6462712" cy="47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4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8" y="329298"/>
            <a:ext cx="9647596" cy="6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brains ready for Maths!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50155-2702-4701-942B-F3541F7991AF}"/>
              </a:ext>
            </a:extLst>
          </p:cNvPr>
          <p:cNvSpPr txBox="1"/>
          <p:nvPr/>
        </p:nvSpPr>
        <p:spPr>
          <a:xfrm>
            <a:off x="3349842" y="6109996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https://www.youtube.com/watch?v=5FaBDqOmiyI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94DB1-A710-4082-A2BB-88B3EF5A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557337"/>
            <a:ext cx="755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2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331" y="241020"/>
            <a:ext cx="1131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There are lots of different ways we can say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multiplied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0" y="1578964"/>
            <a:ext cx="8801560" cy="4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6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638675"/>
            <a:ext cx="113196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Today you will have some multiplication word problems to solve. You can use the pictures to help you or you can draw groups or arrays to find the answers.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Now we have tried all the methods, you can now choose which one you find easiest to use.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Let’s look at some examples together…</a:t>
            </a:r>
          </a:p>
        </p:txBody>
      </p:sp>
    </p:spTree>
    <p:extLst>
      <p:ext uri="{BB962C8B-B14F-4D97-AF65-F5344CB8AC3E}">
        <p14:creationId xmlns:p14="http://schemas.microsoft.com/office/powerpoint/2010/main" val="1244025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24958-E1DE-42FE-A9E4-3FB8A6FE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69" y="316729"/>
            <a:ext cx="7488580" cy="6222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9176A-059C-40A2-BAA0-B103FFA926F4}"/>
              </a:ext>
            </a:extLst>
          </p:cNvPr>
          <p:cNvSpPr txBox="1"/>
          <p:nvPr/>
        </p:nvSpPr>
        <p:spPr>
          <a:xfrm>
            <a:off x="1176292" y="324315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grouping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645D5-7BCD-439E-935F-5EE7BF639A5C}"/>
              </a:ext>
            </a:extLst>
          </p:cNvPr>
          <p:cNvSpPr txBox="1"/>
          <p:nvPr/>
        </p:nvSpPr>
        <p:spPr>
          <a:xfrm>
            <a:off x="1247313" y="547484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pictures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D6BC-604A-4C39-AB8F-A097A7908771}"/>
              </a:ext>
            </a:extLst>
          </p:cNvPr>
          <p:cNvSpPr txBox="1"/>
          <p:nvPr/>
        </p:nvSpPr>
        <p:spPr>
          <a:xfrm>
            <a:off x="8882109" y="3448380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arrays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667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02E3F-FF87-45D9-801B-4F5D66BA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8B576-9CE5-40BB-BA80-67FF9D6D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56" y="322369"/>
            <a:ext cx="8902604" cy="62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6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E113C-00D1-4A49-8B56-05928FB9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38618-64E6-4951-81E7-BA729C9F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09" y="343448"/>
            <a:ext cx="8545896" cy="60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13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4AB2A-C24E-4A20-AFB7-BA5D62EC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7EA14-B144-412D-A488-69725AA4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23" y="287247"/>
            <a:ext cx="9006951" cy="62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04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0651" y="211067"/>
            <a:ext cx="11352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questions:</a:t>
            </a: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									 Bananas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10D53-95B6-4F4A-ADCE-DAFD4E28A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55" y="1853592"/>
            <a:ext cx="11582794" cy="47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4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0651" y="211067"/>
            <a:ext cx="11352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questions:	</a:t>
            </a: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 			   			</a:t>
            </a:r>
            <a:r>
              <a:rPr lang="en-GB" sz="2400" b="1" dirty="0">
                <a:latin typeface="Debbie Hepplewhite Print Font" panose="03050602040000000000" pitchFamily="66" charset="0"/>
              </a:rPr>
              <a:t>Broccoli, Aubergines &amp; Carrots </a:t>
            </a:r>
            <a:endParaRPr lang="en-GB" sz="3200" b="1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35C15-91A2-4CC3-9881-077B0522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99" y="1844532"/>
            <a:ext cx="10762695" cy="48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4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0651" y="211067"/>
            <a:ext cx="113521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the following questions by drawing </a:t>
            </a:r>
            <a:r>
              <a:rPr lang="en-GB" sz="3200" dirty="0" err="1">
                <a:latin typeface="Debbie Hepplewhite Print Font" panose="03050602040000000000" pitchFamily="66" charset="0"/>
              </a:rPr>
              <a:t>picrutes</a:t>
            </a:r>
            <a:r>
              <a:rPr lang="en-GB" sz="3200" dirty="0">
                <a:latin typeface="Debbie Hepplewhite Print Font" panose="03050602040000000000" pitchFamily="66" charset="0"/>
              </a:rPr>
              <a:t> or groups to help you: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Tomatoes </a:t>
            </a:r>
          </a:p>
          <a:p>
            <a:endParaRPr lang="en-GB" sz="3200" b="1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e.g.</a:t>
            </a:r>
          </a:p>
          <a:p>
            <a:endParaRPr lang="en-GB" sz="3200" b="1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2 x 2 = 4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D7347-02C2-4DC9-92E5-D5A915FA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419" y="1784412"/>
            <a:ext cx="3339614" cy="47247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79D184-6BE3-447A-ADCC-1E481EEF45E1}"/>
              </a:ext>
            </a:extLst>
          </p:cNvPr>
          <p:cNvSpPr/>
          <p:nvPr/>
        </p:nvSpPr>
        <p:spPr>
          <a:xfrm>
            <a:off x="2266933" y="5436099"/>
            <a:ext cx="1269506" cy="1151655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C39159-3A04-4519-87E0-C288228FBC32}"/>
              </a:ext>
            </a:extLst>
          </p:cNvPr>
          <p:cNvSpPr/>
          <p:nvPr/>
        </p:nvSpPr>
        <p:spPr>
          <a:xfrm>
            <a:off x="614039" y="5450807"/>
            <a:ext cx="1269506" cy="1151655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6DE9BE0-4835-4516-982C-49601A2308F3}"/>
              </a:ext>
            </a:extLst>
          </p:cNvPr>
          <p:cNvSpPr/>
          <p:nvPr/>
        </p:nvSpPr>
        <p:spPr>
          <a:xfrm>
            <a:off x="1248792" y="5922319"/>
            <a:ext cx="394926" cy="3847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2FA6653-46B2-48A0-823D-FEB908062CA2}"/>
              </a:ext>
            </a:extLst>
          </p:cNvPr>
          <p:cNvSpPr/>
          <p:nvPr/>
        </p:nvSpPr>
        <p:spPr>
          <a:xfrm>
            <a:off x="818524" y="5604074"/>
            <a:ext cx="394926" cy="3847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4DCA9EF-D12C-453E-9AAF-36A61E3F5DB9}"/>
              </a:ext>
            </a:extLst>
          </p:cNvPr>
          <p:cNvSpPr/>
          <p:nvPr/>
        </p:nvSpPr>
        <p:spPr>
          <a:xfrm>
            <a:off x="2506760" y="5584184"/>
            <a:ext cx="394926" cy="3847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69E8F1A-020F-4A6E-8C76-3B344759FF6B}"/>
              </a:ext>
            </a:extLst>
          </p:cNvPr>
          <p:cNvSpPr/>
          <p:nvPr/>
        </p:nvSpPr>
        <p:spPr>
          <a:xfrm>
            <a:off x="2853282" y="5961617"/>
            <a:ext cx="394926" cy="3847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0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8" y="329298"/>
            <a:ext cx="9647596" cy="6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331" y="241020"/>
            <a:ext cx="11319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There are lots of different ways we can say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multiplied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40" y="1578964"/>
            <a:ext cx="8801560" cy="4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00DD7-F407-447B-B94A-94910D19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532026"/>
            <a:ext cx="9411652" cy="58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AA4D9-21CE-4D84-A662-8C9C8D1D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33425"/>
            <a:ext cx="8077200" cy="539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17860-25CC-4594-A6B6-DCBBA8D1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295" y="387667"/>
            <a:ext cx="43624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709</Words>
  <Application>Microsoft Office PowerPoint</Application>
  <PresentationFormat>Widescreen</PresentationFormat>
  <Paragraphs>201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Debbie Hepplewhite Print Font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Kayleigh Matthews</cp:lastModifiedBy>
  <cp:revision>139</cp:revision>
  <cp:lastPrinted>2021-01-22T22:55:20Z</cp:lastPrinted>
  <dcterms:created xsi:type="dcterms:W3CDTF">2020-09-20T13:13:53Z</dcterms:created>
  <dcterms:modified xsi:type="dcterms:W3CDTF">2021-04-23T08:38:15Z</dcterms:modified>
</cp:coreProperties>
</file>