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60" r:id="rId4"/>
    <p:sldId id="486" r:id="rId5"/>
    <p:sldId id="487" r:id="rId6"/>
    <p:sldId id="488" r:id="rId7"/>
    <p:sldId id="489" r:id="rId8"/>
    <p:sldId id="490" r:id="rId9"/>
    <p:sldId id="491" r:id="rId10"/>
    <p:sldId id="600" r:id="rId11"/>
    <p:sldId id="601" r:id="rId12"/>
    <p:sldId id="602" r:id="rId13"/>
    <p:sldId id="603" r:id="rId14"/>
    <p:sldId id="604" r:id="rId15"/>
    <p:sldId id="609" r:id="rId16"/>
    <p:sldId id="656" r:id="rId17"/>
    <p:sldId id="657" r:id="rId18"/>
    <p:sldId id="658" r:id="rId19"/>
    <p:sldId id="659" r:id="rId20"/>
    <p:sldId id="350" r:id="rId21"/>
    <p:sldId id="258" r:id="rId22"/>
    <p:sldId id="259" r:id="rId23"/>
    <p:sldId id="262" r:id="rId24"/>
    <p:sldId id="267" r:id="rId25"/>
    <p:sldId id="268" r:id="rId26"/>
    <p:sldId id="263" r:id="rId27"/>
    <p:sldId id="607" r:id="rId28"/>
    <p:sldId id="500" r:id="rId29"/>
    <p:sldId id="608" r:id="rId30"/>
    <p:sldId id="610" r:id="rId31"/>
    <p:sldId id="611" r:id="rId32"/>
    <p:sldId id="612" r:id="rId33"/>
    <p:sldId id="614" r:id="rId34"/>
    <p:sldId id="613" r:id="rId35"/>
    <p:sldId id="660" r:id="rId36"/>
    <p:sldId id="661" r:id="rId37"/>
    <p:sldId id="662" r:id="rId38"/>
    <p:sldId id="663" r:id="rId39"/>
    <p:sldId id="664" r:id="rId40"/>
    <p:sldId id="332" r:id="rId41"/>
    <p:sldId id="330" r:id="rId42"/>
    <p:sldId id="503" r:id="rId43"/>
    <p:sldId id="627" r:id="rId44"/>
    <p:sldId id="360" r:id="rId45"/>
    <p:sldId id="265" r:id="rId46"/>
    <p:sldId id="368" r:id="rId47"/>
    <p:sldId id="506" r:id="rId48"/>
    <p:sldId id="507" r:id="rId49"/>
    <p:sldId id="508" r:id="rId50"/>
    <p:sldId id="509" r:id="rId51"/>
    <p:sldId id="628" r:id="rId52"/>
    <p:sldId id="629" r:id="rId53"/>
    <p:sldId id="630" r:id="rId54"/>
    <p:sldId id="291" r:id="rId55"/>
    <p:sldId id="361" r:id="rId56"/>
    <p:sldId id="269" r:id="rId57"/>
    <p:sldId id="377" r:id="rId58"/>
    <p:sldId id="523" r:id="rId59"/>
    <p:sldId id="524" r:id="rId60"/>
    <p:sldId id="525" r:id="rId61"/>
    <p:sldId id="526" r:id="rId62"/>
    <p:sldId id="527" r:id="rId63"/>
    <p:sldId id="647" r:id="rId64"/>
    <p:sldId id="308" r:id="rId65"/>
    <p:sldId id="362" r:id="rId66"/>
    <p:sldId id="270" r:id="rId67"/>
    <p:sldId id="387" r:id="rId68"/>
    <p:sldId id="388" r:id="rId69"/>
    <p:sldId id="552" r:id="rId70"/>
    <p:sldId id="648" r:id="rId71"/>
    <p:sldId id="649" r:id="rId72"/>
    <p:sldId id="652" r:id="rId73"/>
    <p:sldId id="653" r:id="rId74"/>
    <p:sldId id="651" r:id="rId75"/>
    <p:sldId id="650" r:id="rId76"/>
    <p:sldId id="654" r:id="rId77"/>
    <p:sldId id="655" r:id="rId78"/>
    <p:sldId id="363" r:id="rId79"/>
    <p:sldId id="271" r:id="rId80"/>
    <p:sldId id="366" r:id="rId81"/>
    <p:sldId id="563" r:id="rId82"/>
    <p:sldId id="566" r:id="rId83"/>
    <p:sldId id="565" r:id="rId84"/>
    <p:sldId id="595" r:id="rId85"/>
    <p:sldId id="596" r:id="rId86"/>
    <p:sldId id="597" r:id="rId87"/>
    <p:sldId id="598" r:id="rId88"/>
    <p:sldId id="599" r:id="rId89"/>
    <p:sldId id="637" r:id="rId90"/>
    <p:sldId id="638" r:id="rId91"/>
    <p:sldId id="639" r:id="rId92"/>
    <p:sldId id="640" r:id="rId93"/>
    <p:sldId id="641" r:id="rId94"/>
    <p:sldId id="364" r:id="rId9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FA3FF-2776-4892-996F-216107C95E4D}" type="datetimeFigureOut">
              <a:rPr lang="en-GB" smtClean="0"/>
              <a:t>22/03/2021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577F3-C0A4-4400-9A80-CE992761E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3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577F3-C0A4-4400-9A80-CE992761EAE5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33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7E58A-48E6-4D57-9AD3-49EACD502B8A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5BD01-E364-4526-8932-3BF985670A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342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13ADB-D412-4692-ABCF-7B74E3352F8A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5F04B-D6CF-4185-A6EA-8EF48CD14B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944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E91AA-14B3-4A4D-81BB-5164655A4BD2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61EB0-E75E-425D-A970-EAFF0FB42D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183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302EF-4A53-42B5-969A-539EC74E105F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C9B14-BF22-46FC-99F7-6B0B54FA05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985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C9ECD-3EA3-474E-96C7-D3F8E830D676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C8584-5893-4383-9F7A-86E0D439EF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488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B7A56-5645-44C9-BB5D-D3FEBF557741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0E63-BB54-4EE3-93A7-C256667437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97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C7C62-8ECE-42C0-9771-C5FF7ACA4468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71BD4-CFDB-4776-9E17-AC70732222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921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669F8-CD07-4135-96CB-1589E9576ADC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A5E68-0EF2-4A23-AC63-0FBDA39A40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809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6FE6D-6D37-4356-8A5F-AA3938DF8D41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6539A-0FFC-40D1-B190-A86EB3E1E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713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40667-A18C-4632-AEF8-4D56583C3731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749D-65A6-45EC-B4F8-B7AA5C65DE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586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6C1D-BE02-4583-9977-C42E9A119411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5A510-5051-4626-A382-F966287790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214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0ED324-6AAC-4CD5-BA0D-92B52F7579D2}" type="datetimeFigureOut">
              <a:rPr lang="en-GB"/>
              <a:pPr>
                <a:defRPr/>
              </a:pPr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53543D-C9DC-493B-A0CC-CF2AEF6821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/>
          <a:lstStyle/>
          <a:p>
            <a:pPr eaLnBrk="1" hangingPunct="1"/>
            <a:r>
              <a:rPr lang="en-GB" altLang="en-US" sz="6000" dirty="0"/>
              <a:t>English Home Learning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3625850"/>
            <a:ext cx="6400800" cy="1752600"/>
          </a:xfrm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Week Beginning </a:t>
            </a:r>
            <a:r>
              <a:rPr lang="en-GB" altLang="en-US" dirty="0" smtClean="0">
                <a:solidFill>
                  <a:schemeClr val="tx1"/>
                </a:solidFill>
              </a:rPr>
              <a:t>22.03.21</a:t>
            </a:r>
            <a:endParaRPr lang="en-GB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1104900"/>
            <a:ext cx="72485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35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214437"/>
            <a:ext cx="753427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8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81137"/>
            <a:ext cx="75438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18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33450"/>
            <a:ext cx="74676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72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1614487"/>
            <a:ext cx="75914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8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6559"/>
            <a:ext cx="2880320" cy="1330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287663"/>
            <a:ext cx="74295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7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8064896" cy="51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08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824049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5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632848" cy="63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01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568952" cy="61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eaLnBrk="1" hangingPunct="1"/>
            <a:r>
              <a:rPr lang="en-GB" altLang="en-US" dirty="0"/>
              <a:t>Day 1 - Grammar and Spelling Test and Rule</a:t>
            </a:r>
          </a:p>
          <a:p>
            <a:pPr eaLnBrk="1" hangingPunct="1"/>
            <a:r>
              <a:rPr lang="en-GB" altLang="en-US" dirty="0"/>
              <a:t>Day 2 – </a:t>
            </a:r>
            <a:r>
              <a:rPr lang="en-GB" altLang="en-US" dirty="0" smtClean="0"/>
              <a:t>Modern Olympics and Famous Olympians</a:t>
            </a:r>
            <a:endParaRPr lang="en-GB" altLang="en-US" dirty="0"/>
          </a:p>
          <a:p>
            <a:pPr eaLnBrk="1" hangingPunct="1"/>
            <a:r>
              <a:rPr lang="en-GB" altLang="en-US" dirty="0"/>
              <a:t>Day 3 </a:t>
            </a:r>
            <a:r>
              <a:rPr lang="en-GB" altLang="en-US" dirty="0" smtClean="0"/>
              <a:t>–  Olympic Ceremonies and 2021 Olympic Games</a:t>
            </a:r>
            <a:endParaRPr lang="en-GB" altLang="en-US" dirty="0"/>
          </a:p>
          <a:p>
            <a:pPr eaLnBrk="1" hangingPunct="1"/>
            <a:r>
              <a:rPr lang="en-GB" altLang="en-US" dirty="0"/>
              <a:t>Day 4 – </a:t>
            </a:r>
            <a:r>
              <a:rPr lang="en-GB" altLang="en-US" dirty="0" smtClean="0"/>
              <a:t>Write up </a:t>
            </a:r>
            <a:r>
              <a:rPr lang="en-GB" altLang="en-US" dirty="0" err="1" smtClean="0"/>
              <a:t>Encyclopedia</a:t>
            </a:r>
            <a:r>
              <a:rPr lang="en-GB" altLang="en-US" dirty="0" smtClean="0"/>
              <a:t> page</a:t>
            </a:r>
          </a:p>
          <a:p>
            <a:pPr eaLnBrk="1" hangingPunct="1"/>
            <a:r>
              <a:rPr lang="en-GB" altLang="en-US" dirty="0" smtClean="0"/>
              <a:t>Day </a:t>
            </a:r>
            <a:r>
              <a:rPr lang="en-GB" altLang="en-US" dirty="0"/>
              <a:t>5 – Guided </a:t>
            </a:r>
            <a:r>
              <a:rPr lang="en-GB" altLang="en-US" dirty="0" smtClean="0"/>
              <a:t>Reading: The Proudest Blue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5" b="51357"/>
          <a:stretch/>
        </p:blipFill>
        <p:spPr bwMode="auto">
          <a:xfrm>
            <a:off x="28778" y="3717032"/>
            <a:ext cx="9019848" cy="69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95" y="620688"/>
            <a:ext cx="5000813" cy="28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547664" y="692696"/>
            <a:ext cx="554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dirty="0">
                <a:solidFill>
                  <a:srgbClr val="FF0000"/>
                </a:solidFill>
                <a:latin typeface="XCCW DH C" panose="03050602040000000000" pitchFamily="66" charset="0"/>
              </a:rPr>
              <a:t>Hotter/On Fire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340768"/>
            <a:ext cx="8568953" cy="433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05524" y="548680"/>
            <a:ext cx="70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FF0000"/>
                </a:solidFill>
                <a:latin typeface="XCCW DH C" panose="03050602040000000000" pitchFamily="66" charset="0"/>
              </a:rPr>
              <a:t>Hot</a:t>
            </a:r>
            <a:endParaRPr lang="en-GB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785490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8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76320" y="260648"/>
            <a:ext cx="6335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XCCW DH C" panose="03050602040000000000" pitchFamily="66" charset="0"/>
              </a:rPr>
              <a:t>Hotter/On Fire Transcript for Parents (if required)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8208912" cy="50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11413" y="476672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XCCW DH C" panose="03050602040000000000" pitchFamily="66" charset="0"/>
              </a:rPr>
              <a:t>Hot Transcript for Parents (if required)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791729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580112" y="1668642"/>
            <a:ext cx="70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XCCW DH C" panose="03050602040000000000" pitchFamily="66" charset="0"/>
              </a:rPr>
              <a:t>Hot</a:t>
            </a:r>
            <a:endParaRPr lang="en-GB" altLang="en-US" sz="1800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9512" y="1661498"/>
            <a:ext cx="554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XCCW DH C" panose="03050602040000000000" pitchFamily="66" charset="0"/>
              </a:rPr>
              <a:t>Hotter/On Fire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53115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u="sng" dirty="0" smtClean="0">
                <a:solidFill>
                  <a:srgbClr val="7030A0"/>
                </a:solidFill>
                <a:latin typeface="XCCW DH C" panose="03050602040000000000" pitchFamily="66" charset="0"/>
              </a:rPr>
              <a:t>Self-assessment</a:t>
            </a:r>
          </a:p>
          <a:p>
            <a:pPr algn="ctr"/>
            <a:r>
              <a:rPr lang="en-GB" sz="2200" dirty="0" smtClean="0">
                <a:solidFill>
                  <a:srgbClr val="7030A0"/>
                </a:solidFill>
                <a:latin typeface="XCCW DH C" panose="03050602040000000000" pitchFamily="66" charset="0"/>
              </a:rPr>
              <a:t>Now mark your spelling test. </a:t>
            </a:r>
          </a:p>
          <a:p>
            <a:pPr algn="ctr"/>
            <a:r>
              <a:rPr lang="en-GB" sz="2200" dirty="0" smtClean="0">
                <a:solidFill>
                  <a:srgbClr val="7030A0"/>
                </a:solidFill>
                <a:latin typeface="XCCW DH C" panose="03050602040000000000" pitchFamily="66" charset="0"/>
              </a:rPr>
              <a:t>If you have spelt a word incorrectly, practise writing it out five times. </a:t>
            </a:r>
            <a:endParaRPr lang="en-GB" sz="2200" dirty="0">
              <a:solidFill>
                <a:srgbClr val="7030A0"/>
              </a:solidFill>
              <a:latin typeface="XCCW DH C" panose="0305060204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025799"/>
            <a:ext cx="6988304" cy="48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0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742950"/>
            <a:ext cx="75819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29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709612"/>
            <a:ext cx="759142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64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947737"/>
            <a:ext cx="72294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17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785812"/>
            <a:ext cx="75057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175125" cy="1143000"/>
          </a:xfrm>
        </p:spPr>
        <p:txBody>
          <a:bodyPr/>
          <a:lstStyle/>
          <a:p>
            <a:pPr eaLnBrk="1" hangingPunct="1"/>
            <a:r>
              <a:rPr lang="en-GB" altLang="en-US" dirty="0"/>
              <a:t>Day 1- Grammar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4593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062037"/>
            <a:ext cx="684847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2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747712"/>
            <a:ext cx="74961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91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081087"/>
            <a:ext cx="67818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833437"/>
            <a:ext cx="741045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12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209675"/>
            <a:ext cx="68008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7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852487"/>
            <a:ext cx="73723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8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1209675"/>
            <a:ext cx="660082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3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900112"/>
            <a:ext cx="75438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72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1228725"/>
            <a:ext cx="66008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77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6077915" cy="68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0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871537"/>
            <a:ext cx="68389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23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60885"/>
            <a:ext cx="3736338" cy="1433711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80112" y="1668642"/>
            <a:ext cx="70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XCCW DH C" panose="03050602040000000000" pitchFamily="66" charset="0"/>
              </a:rPr>
              <a:t>Hot</a:t>
            </a:r>
            <a:endParaRPr lang="en-GB" altLang="en-US" sz="180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67544" y="1631619"/>
            <a:ext cx="554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XCCW DH C" panose="03050602040000000000" pitchFamily="66" charset="0"/>
              </a:rPr>
              <a:t>Hotter/On Fire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87861"/>
            <a:ext cx="6146729" cy="48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36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5369"/>
          <a:stretch/>
        </p:blipFill>
        <p:spPr>
          <a:xfrm>
            <a:off x="827584" y="1988840"/>
            <a:ext cx="7696200" cy="237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196752"/>
            <a:ext cx="3312368" cy="5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681037"/>
            <a:ext cx="76676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75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995362"/>
            <a:ext cx="72390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3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49">
            <a:off x="215900" y="4549775"/>
            <a:ext cx="24733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398963"/>
            <a:ext cx="29527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050"/>
            <a:ext cx="48958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449388"/>
            <a:ext cx="54483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2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19994"/>
            <a:ext cx="7715250" cy="54483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107504" y="188640"/>
            <a:ext cx="1800200" cy="63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/>
              <a:t>Day </a:t>
            </a:r>
            <a:r>
              <a:rPr lang="en-GB" altLang="en-US" sz="3600" dirty="0" smtClean="0"/>
              <a:t>2 </a:t>
            </a:r>
            <a:endParaRPr lang="en-GB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638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8136904" cy="49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723900"/>
            <a:ext cx="76104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647700"/>
            <a:ext cx="74961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0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8414"/>
            <a:ext cx="6990813" cy="68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676275"/>
            <a:ext cx="77247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50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056" y="116632"/>
            <a:ext cx="6842360" cy="66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538577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8640"/>
            <a:ext cx="809529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640960" cy="6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8079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98465">
            <a:off x="2497138" y="2516188"/>
            <a:ext cx="4073525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4813"/>
            <a:ext cx="5410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60140"/>
            <a:ext cx="7734300" cy="54483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23528" y="188640"/>
            <a:ext cx="14756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/>
              <a:t>Day </a:t>
            </a:r>
            <a:r>
              <a:rPr lang="en-GB" altLang="en-US" sz="4400" dirty="0" smtClean="0"/>
              <a:t>3</a:t>
            </a:r>
            <a:endParaRPr lang="en-GB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8125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995362"/>
            <a:ext cx="75628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719137"/>
            <a:ext cx="76009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2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136904" cy="60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000125"/>
            <a:ext cx="75628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92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1" y="116632"/>
            <a:ext cx="615566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3374"/>
            <a:ext cx="6696744" cy="67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826108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8208912" cy="65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6495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746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924175"/>
            <a:ext cx="47339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7691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723900"/>
            <a:ext cx="7724775" cy="54102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-684584" y="188640"/>
            <a:ext cx="36621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/>
              <a:t>Day </a:t>
            </a:r>
            <a:r>
              <a:rPr lang="en-GB" altLang="en-US" sz="4400" dirty="0" smtClean="0"/>
              <a:t>4</a:t>
            </a:r>
            <a:endParaRPr lang="en-GB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797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928687"/>
            <a:ext cx="76962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29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20688"/>
            <a:ext cx="7776864" cy="55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63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95325"/>
            <a:ext cx="7620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01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690562"/>
            <a:ext cx="77247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727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5956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309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0604"/>
            <a:ext cx="6912768" cy="68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75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16632"/>
            <a:ext cx="6696744" cy="66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872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6632"/>
            <a:ext cx="677588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647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0"/>
            <a:ext cx="6264696" cy="68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757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116632"/>
            <a:ext cx="6430897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036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93996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244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476672"/>
            <a:ext cx="803118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887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858">
            <a:off x="2536825" y="3594100"/>
            <a:ext cx="408305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88913"/>
            <a:ext cx="6661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625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671512"/>
            <a:ext cx="7696200" cy="55149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-19050" y="133350"/>
            <a:ext cx="54006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/>
              <a:t>Day 5 – Guided Reading</a:t>
            </a:r>
          </a:p>
        </p:txBody>
      </p:sp>
    </p:spTree>
    <p:extLst>
      <p:ext uri="{BB962C8B-B14F-4D97-AF65-F5344CB8AC3E}">
        <p14:creationId xmlns:p14="http://schemas.microsoft.com/office/powerpoint/2010/main" val="705386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100137"/>
            <a:ext cx="75723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05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8640"/>
            <a:ext cx="7488832" cy="62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485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3748"/>
            <a:ext cx="83820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5877272"/>
            <a:ext cx="679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XCCW DH C" panose="03050602040000000000" pitchFamily="66" charset="0"/>
              </a:rPr>
              <a:t>Read the text using the following link: </a:t>
            </a:r>
            <a:r>
              <a:rPr lang="en-GB" dirty="0" smtClean="0"/>
              <a:t>https</a:t>
            </a:r>
            <a:r>
              <a:rPr lang="en-GB" dirty="0"/>
              <a:t>://www.youtube.com/watch?v=XJiTBmfy-LI&amp;t=3s</a:t>
            </a:r>
          </a:p>
        </p:txBody>
      </p:sp>
    </p:spTree>
    <p:extLst>
      <p:ext uri="{BB962C8B-B14F-4D97-AF65-F5344CB8AC3E}">
        <p14:creationId xmlns:p14="http://schemas.microsoft.com/office/powerpoint/2010/main" val="23610281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75914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781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60648"/>
            <a:ext cx="6912768" cy="63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458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404664"/>
            <a:ext cx="782635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678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22" y="1268760"/>
            <a:ext cx="876635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217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79009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11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313"/>
            <a:ext cx="9184797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143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85878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01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088075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81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838200"/>
            <a:ext cx="72961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308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8" y="836712"/>
            <a:ext cx="909060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566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" y="692696"/>
            <a:ext cx="9073661" cy="551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259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0" y="908720"/>
            <a:ext cx="897261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833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7" y="1196752"/>
            <a:ext cx="903308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850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1898">
            <a:off x="6192422" y="4104790"/>
            <a:ext cx="2483298" cy="252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65" y="188640"/>
            <a:ext cx="5832648" cy="4006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07" y="4543986"/>
            <a:ext cx="36290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6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3244</TotalTime>
  <Words>122</Words>
  <Application>Microsoft Office PowerPoint</Application>
  <PresentationFormat>On-screen Show (4:3)</PresentationFormat>
  <Paragraphs>25</Paragraphs>
  <Slides>94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XCCW DH C</vt:lpstr>
      <vt:lpstr>Office Theme</vt:lpstr>
      <vt:lpstr>English Home Learning</vt:lpstr>
      <vt:lpstr>PowerPoint Presentation</vt:lpstr>
      <vt:lpstr>Day 1-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Horton Grange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Learning Week 2</dc:title>
  <dc:creator>A Teacher</dc:creator>
  <cp:lastModifiedBy>teacher</cp:lastModifiedBy>
  <cp:revision>224</cp:revision>
  <dcterms:created xsi:type="dcterms:W3CDTF">2021-01-06T10:30:15Z</dcterms:created>
  <dcterms:modified xsi:type="dcterms:W3CDTF">2021-03-22T07:07:55Z</dcterms:modified>
</cp:coreProperties>
</file>