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58" r:id="rId4"/>
    <p:sldId id="271" r:id="rId5"/>
    <p:sldId id="284" r:id="rId6"/>
    <p:sldId id="268" r:id="rId7"/>
    <p:sldId id="332" r:id="rId8"/>
    <p:sldId id="291" r:id="rId9"/>
    <p:sldId id="388" r:id="rId10"/>
    <p:sldId id="334" r:id="rId11"/>
    <p:sldId id="335" r:id="rId12"/>
    <p:sldId id="337" r:id="rId13"/>
    <p:sldId id="356" r:id="rId14"/>
    <p:sldId id="330" r:id="rId15"/>
    <p:sldId id="409" r:id="rId16"/>
    <p:sldId id="411" r:id="rId17"/>
    <p:sldId id="399" r:id="rId18"/>
    <p:sldId id="400" r:id="rId19"/>
    <p:sldId id="402" r:id="rId20"/>
    <p:sldId id="378" r:id="rId21"/>
    <p:sldId id="317" r:id="rId22"/>
    <p:sldId id="418" r:id="rId23"/>
    <p:sldId id="382" r:id="rId24"/>
    <p:sldId id="365" r:id="rId25"/>
    <p:sldId id="383" r:id="rId26"/>
    <p:sldId id="414" r:id="rId27"/>
    <p:sldId id="415" r:id="rId28"/>
    <p:sldId id="416" r:id="rId29"/>
    <p:sldId id="41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A299D-8A37-4D13-8F33-11DCC101149C}" v="60" dt="2021-02-08T16:29:04.229"/>
    <p1510:client id="{F95C7F81-EB5C-4CBF-A0F0-2BF6E4296B18}" v="99" dt="2021-02-08T15:44:36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8BA299D-8A37-4D13-8F33-11DCC101149C}"/>
    <pc:docChg chg="modSld">
      <pc:chgData name="" userId="" providerId="" clId="Web-{28BA299D-8A37-4D13-8F33-11DCC101149C}" dt="2021-02-08T16:29:04.229" v="50" actId="1076"/>
      <pc:docMkLst>
        <pc:docMk/>
      </pc:docMkLst>
      <pc:sldChg chg="addSp modSp">
        <pc:chgData name="" userId="" providerId="" clId="Web-{28BA299D-8A37-4D13-8F33-11DCC101149C}" dt="2021-02-08T16:13:32.594" v="5" actId="14100"/>
        <pc:sldMkLst>
          <pc:docMk/>
          <pc:sldMk cId="156058156" sldId="345"/>
        </pc:sldMkLst>
        <pc:picChg chg="add mod">
          <ac:chgData name="" userId="" providerId="" clId="Web-{28BA299D-8A37-4D13-8F33-11DCC101149C}" dt="2021-02-08T16:12:42.406" v="2" actId="14100"/>
          <ac:picMkLst>
            <pc:docMk/>
            <pc:sldMk cId="156058156" sldId="345"/>
            <ac:picMk id="3" creationId="{E82475EC-BD3A-4D90-B782-FAD252CC70D7}"/>
          </ac:picMkLst>
        </pc:picChg>
        <pc:picChg chg="add mod">
          <ac:chgData name="" userId="" providerId="" clId="Web-{28BA299D-8A37-4D13-8F33-11DCC101149C}" dt="2021-02-08T16:13:32.594" v="5" actId="14100"/>
          <ac:picMkLst>
            <pc:docMk/>
            <pc:sldMk cId="156058156" sldId="345"/>
            <ac:picMk id="4" creationId="{C28B92DF-47FA-477A-9700-C562A9134CEB}"/>
          </ac:picMkLst>
        </pc:picChg>
      </pc:sldChg>
      <pc:sldChg chg="addSp modSp">
        <pc:chgData name="" userId="" providerId="" clId="Web-{28BA299D-8A37-4D13-8F33-11DCC101149C}" dt="2021-02-08T16:27:01.210" v="37" actId="1076"/>
        <pc:sldMkLst>
          <pc:docMk/>
          <pc:sldMk cId="2711794201" sldId="366"/>
        </pc:sldMkLst>
        <pc:picChg chg="add mod">
          <ac:chgData name="" userId="" providerId="" clId="Web-{28BA299D-8A37-4D13-8F33-11DCC101149C}" dt="2021-02-08T16:25:46.333" v="24" actId="14100"/>
          <ac:picMkLst>
            <pc:docMk/>
            <pc:sldMk cId="2711794201" sldId="366"/>
            <ac:picMk id="2" creationId="{7B1D8061-E0E2-4BA3-8EE1-E1A1E09F23C3}"/>
          </ac:picMkLst>
        </pc:picChg>
        <pc:picChg chg="add mod">
          <ac:chgData name="" userId="" providerId="" clId="Web-{28BA299D-8A37-4D13-8F33-11DCC101149C}" dt="2021-02-08T16:26:31.037" v="32" actId="1076"/>
          <ac:picMkLst>
            <pc:docMk/>
            <pc:sldMk cId="2711794201" sldId="366"/>
            <ac:picMk id="3" creationId="{D43677DF-AF16-4273-85BF-D0C603BA083D}"/>
          </ac:picMkLst>
        </pc:picChg>
        <pc:picChg chg="add mod">
          <ac:chgData name="" userId="" providerId="" clId="Web-{28BA299D-8A37-4D13-8F33-11DCC101149C}" dt="2021-02-08T16:26:25.990" v="30" actId="1076"/>
          <ac:picMkLst>
            <pc:docMk/>
            <pc:sldMk cId="2711794201" sldId="366"/>
            <ac:picMk id="4" creationId="{F8221504-62D3-4499-BBCB-3BDA8599FA21}"/>
          </ac:picMkLst>
        </pc:picChg>
        <pc:picChg chg="add mod">
          <ac:chgData name="" userId="" providerId="" clId="Web-{28BA299D-8A37-4D13-8F33-11DCC101149C}" dt="2021-02-08T16:27:01.210" v="37" actId="1076"/>
          <ac:picMkLst>
            <pc:docMk/>
            <pc:sldMk cId="2711794201" sldId="366"/>
            <ac:picMk id="5" creationId="{721E6E03-AB64-4F6E-84E5-32316E674277}"/>
          </ac:picMkLst>
        </pc:picChg>
      </pc:sldChg>
      <pc:sldChg chg="addSp modSp">
        <pc:chgData name="" userId="" providerId="" clId="Web-{28BA299D-8A37-4D13-8F33-11DCC101149C}" dt="2021-02-08T16:18:17.102" v="14" actId="14100"/>
        <pc:sldMkLst>
          <pc:docMk/>
          <pc:sldMk cId="3956407583" sldId="380"/>
        </pc:sldMkLst>
        <pc:picChg chg="add mod">
          <ac:chgData name="" userId="" providerId="" clId="Web-{28BA299D-8A37-4D13-8F33-11DCC101149C}" dt="2021-02-08T16:17:40.914" v="11" actId="1076"/>
          <ac:picMkLst>
            <pc:docMk/>
            <pc:sldMk cId="3956407583" sldId="380"/>
            <ac:picMk id="3" creationId="{97FFE282-1506-4AC9-B632-7728FE4903E4}"/>
          </ac:picMkLst>
        </pc:picChg>
        <pc:picChg chg="add mod">
          <ac:chgData name="" userId="" providerId="" clId="Web-{28BA299D-8A37-4D13-8F33-11DCC101149C}" dt="2021-02-08T16:18:17.102" v="14" actId="14100"/>
          <ac:picMkLst>
            <pc:docMk/>
            <pc:sldMk cId="3956407583" sldId="380"/>
            <ac:picMk id="4" creationId="{18376017-BE36-4146-B98F-AD6A0B1D95AF}"/>
          </ac:picMkLst>
        </pc:picChg>
      </pc:sldChg>
      <pc:sldChg chg="addSp delSp modSp">
        <pc:chgData name="" userId="" providerId="" clId="Web-{28BA299D-8A37-4D13-8F33-11DCC101149C}" dt="2021-02-08T16:29:04.229" v="50" actId="1076"/>
        <pc:sldMkLst>
          <pc:docMk/>
          <pc:sldMk cId="2965378192" sldId="383"/>
        </pc:sldMkLst>
        <pc:picChg chg="add del mod">
          <ac:chgData name="" userId="" providerId="" clId="Web-{28BA299D-8A37-4D13-8F33-11DCC101149C}" dt="2021-02-08T16:27:25.539" v="38"/>
          <ac:picMkLst>
            <pc:docMk/>
            <pc:sldMk cId="2965378192" sldId="383"/>
            <ac:picMk id="2" creationId="{F6FFD72F-EFA5-48A9-B76E-4EBBC1CE205D}"/>
          </ac:picMkLst>
        </pc:picChg>
        <pc:picChg chg="add del mod">
          <ac:chgData name="" userId="" providerId="" clId="Web-{28BA299D-8A37-4D13-8F33-11DCC101149C}" dt="2021-02-08T16:27:27.633" v="39"/>
          <ac:picMkLst>
            <pc:docMk/>
            <pc:sldMk cId="2965378192" sldId="383"/>
            <ac:picMk id="3" creationId="{43C9D10C-C284-4297-8CBD-0CEAFD0F5A22}"/>
          </ac:picMkLst>
        </pc:picChg>
        <pc:picChg chg="add mod">
          <ac:chgData name="" userId="" providerId="" clId="Web-{28BA299D-8A37-4D13-8F33-11DCC101149C}" dt="2021-02-08T16:28:58.557" v="48" actId="14100"/>
          <ac:picMkLst>
            <pc:docMk/>
            <pc:sldMk cId="2965378192" sldId="383"/>
            <ac:picMk id="4" creationId="{80C6A568-DF5D-4FD7-932C-57CA38CD1868}"/>
          </ac:picMkLst>
        </pc:picChg>
        <pc:picChg chg="add mod">
          <ac:chgData name="" userId="" providerId="" clId="Web-{28BA299D-8A37-4D13-8F33-11DCC101149C}" dt="2021-02-08T16:29:04.229" v="50" actId="1076"/>
          <ac:picMkLst>
            <pc:docMk/>
            <pc:sldMk cId="2965378192" sldId="383"/>
            <ac:picMk id="6" creationId="{158F41C0-AFF4-410E-95F7-E8B1F507AD46}"/>
          </ac:picMkLst>
        </pc:picChg>
      </pc:sldChg>
    </pc:docChg>
  </pc:docChgLst>
  <pc:docChgLst>
    <pc:chgData clId="Web-{F95C7F81-EB5C-4CBF-A0F0-2BF6E4296B18}"/>
    <pc:docChg chg="modSld">
      <pc:chgData name="" userId="" providerId="" clId="Web-{F95C7F81-EB5C-4CBF-A0F0-2BF6E4296B18}" dt="2021-02-08T15:44:36.289" v="92" actId="14100"/>
      <pc:docMkLst>
        <pc:docMk/>
      </pc:docMkLst>
      <pc:sldChg chg="addSp delSp modSp">
        <pc:chgData name="" userId="" providerId="" clId="Web-{F95C7F81-EB5C-4CBF-A0F0-2BF6E4296B18}" dt="2021-02-08T15:44:36.289" v="92" actId="14100"/>
        <pc:sldMkLst>
          <pc:docMk/>
          <pc:sldMk cId="740872265" sldId="330"/>
        </pc:sldMkLst>
        <pc:spChg chg="mod">
          <ac:chgData name="" userId="" providerId="" clId="Web-{F95C7F81-EB5C-4CBF-A0F0-2BF6E4296B18}" dt="2021-02-08T15:36:38.670" v="22" actId="1076"/>
          <ac:spMkLst>
            <pc:docMk/>
            <pc:sldMk cId="740872265" sldId="330"/>
            <ac:spMk id="5" creationId="{00000000-0000-0000-0000-000000000000}"/>
          </ac:spMkLst>
        </pc:spChg>
        <pc:spChg chg="mod">
          <ac:chgData name="" userId="" providerId="" clId="Web-{F95C7F81-EB5C-4CBF-A0F0-2BF6E4296B18}" dt="2021-02-08T15:43:21.725" v="79" actId="1076"/>
          <ac:spMkLst>
            <pc:docMk/>
            <pc:sldMk cId="740872265" sldId="330"/>
            <ac:spMk id="6" creationId="{00000000-0000-0000-0000-000000000000}"/>
          </ac:spMkLst>
        </pc:spChg>
        <pc:spChg chg="mod">
          <ac:chgData name="" userId="" providerId="" clId="Web-{F95C7F81-EB5C-4CBF-A0F0-2BF6E4296B18}" dt="2021-02-08T15:37:27.796" v="28" actId="1076"/>
          <ac:spMkLst>
            <pc:docMk/>
            <pc:sldMk cId="740872265" sldId="330"/>
            <ac:spMk id="7" creationId="{00000000-0000-0000-0000-000000000000}"/>
          </ac:spMkLst>
        </pc:spChg>
        <pc:picChg chg="add mod">
          <ac:chgData name="" userId="" providerId="" clId="Web-{F95C7F81-EB5C-4CBF-A0F0-2BF6E4296B18}" dt="2021-02-08T15:35:44.966" v="15" actId="1076"/>
          <ac:picMkLst>
            <pc:docMk/>
            <pc:sldMk cId="740872265" sldId="330"/>
            <ac:picMk id="2" creationId="{35B2916A-3518-45C4-B717-D5E4525E22CA}"/>
          </ac:picMkLst>
        </pc:picChg>
        <pc:picChg chg="add mod">
          <ac:chgData name="" userId="" providerId="" clId="Web-{F95C7F81-EB5C-4CBF-A0F0-2BF6E4296B18}" dt="2021-02-08T15:36:04.310" v="18" actId="14100"/>
          <ac:picMkLst>
            <pc:docMk/>
            <pc:sldMk cId="740872265" sldId="330"/>
            <ac:picMk id="3" creationId="{646576B5-D766-40B2-8DA0-7C7EAD7A9589}"/>
          </ac:picMkLst>
        </pc:picChg>
        <pc:cxnChg chg="add del mod">
          <ac:chgData name="" userId="" providerId="" clId="Web-{F95C7F81-EB5C-4CBF-A0F0-2BF6E4296B18}" dt="2021-02-08T15:36:31.185" v="21"/>
          <ac:cxnSpMkLst>
            <pc:docMk/>
            <pc:sldMk cId="740872265" sldId="330"/>
            <ac:cxnSpMk id="8" creationId="{9F24DFF6-79DF-4A8A-9016-B06287AB6D6C}"/>
          </ac:cxnSpMkLst>
        </pc:cxnChg>
        <pc:cxnChg chg="add mod">
          <ac:chgData name="" userId="" providerId="" clId="Web-{F95C7F81-EB5C-4CBF-A0F0-2BF6E4296B18}" dt="2021-02-08T15:42:49.631" v="74" actId="14100"/>
          <ac:cxnSpMkLst>
            <pc:docMk/>
            <pc:sldMk cId="740872265" sldId="330"/>
            <ac:cxnSpMk id="9" creationId="{F06B5C8C-34C8-40B9-BEF2-C3E861446D58}"/>
          </ac:cxnSpMkLst>
        </pc:cxnChg>
        <pc:cxnChg chg="add mod">
          <ac:chgData name="" userId="" providerId="" clId="Web-{F95C7F81-EB5C-4CBF-A0F0-2BF6E4296B18}" dt="2021-02-08T15:38:39.079" v="37"/>
          <ac:cxnSpMkLst>
            <pc:docMk/>
            <pc:sldMk cId="740872265" sldId="330"/>
            <ac:cxnSpMk id="10" creationId="{43937E4C-DF62-4399-9681-235448E11E72}"/>
          </ac:cxnSpMkLst>
        </pc:cxnChg>
        <pc:cxnChg chg="add del mod">
          <ac:chgData name="" userId="" providerId="" clId="Web-{F95C7F81-EB5C-4CBF-A0F0-2BF6E4296B18}" dt="2021-02-08T15:42:44.287" v="73"/>
          <ac:cxnSpMkLst>
            <pc:docMk/>
            <pc:sldMk cId="740872265" sldId="330"/>
            <ac:cxnSpMk id="11" creationId="{D5794300-0A1D-436C-9CD8-F706B141FB36}"/>
          </ac:cxnSpMkLst>
        </pc:cxnChg>
        <pc:cxnChg chg="add mod">
          <ac:chgData name="" userId="" providerId="" clId="Web-{F95C7F81-EB5C-4CBF-A0F0-2BF6E4296B18}" dt="2021-02-08T15:39:09.704" v="42" actId="14100"/>
          <ac:cxnSpMkLst>
            <pc:docMk/>
            <pc:sldMk cId="740872265" sldId="330"/>
            <ac:cxnSpMk id="12" creationId="{BCEED2EA-7AB9-445B-A20F-075D90F7640A}"/>
          </ac:cxnSpMkLst>
        </pc:cxnChg>
        <pc:cxnChg chg="add mod">
          <ac:chgData name="" userId="" providerId="" clId="Web-{F95C7F81-EB5C-4CBF-A0F0-2BF6E4296B18}" dt="2021-02-08T15:39:34.877" v="46" actId="1076"/>
          <ac:cxnSpMkLst>
            <pc:docMk/>
            <pc:sldMk cId="740872265" sldId="330"/>
            <ac:cxnSpMk id="14" creationId="{4D5F21A5-5B7B-452A-BC15-5DCDC22EB691}"/>
          </ac:cxnSpMkLst>
        </pc:cxnChg>
        <pc:cxnChg chg="add mod">
          <ac:chgData name="" userId="" providerId="" clId="Web-{F95C7F81-EB5C-4CBF-A0F0-2BF6E4296B18}" dt="2021-02-08T15:40:12.487" v="53" actId="14100"/>
          <ac:cxnSpMkLst>
            <pc:docMk/>
            <pc:sldMk cId="740872265" sldId="330"/>
            <ac:cxnSpMk id="15" creationId="{73E13D0F-C4B8-453B-B9D1-DAE2EE426F5B}"/>
          </ac:cxnSpMkLst>
        </pc:cxnChg>
        <pc:cxnChg chg="add mod">
          <ac:chgData name="" userId="" providerId="" clId="Web-{F95C7F81-EB5C-4CBF-A0F0-2BF6E4296B18}" dt="2021-02-08T15:41:38.457" v="60"/>
          <ac:cxnSpMkLst>
            <pc:docMk/>
            <pc:sldMk cId="740872265" sldId="330"/>
            <ac:cxnSpMk id="16" creationId="{ECE4E825-20BB-4420-8AE8-6DC94BCBBF4D}"/>
          </ac:cxnSpMkLst>
        </pc:cxnChg>
        <pc:cxnChg chg="add mod">
          <ac:chgData name="" userId="" providerId="" clId="Web-{F95C7F81-EB5C-4CBF-A0F0-2BF6E4296B18}" dt="2021-02-08T15:42:04.036" v="67"/>
          <ac:cxnSpMkLst>
            <pc:docMk/>
            <pc:sldMk cId="740872265" sldId="330"/>
            <ac:cxnSpMk id="17" creationId="{52F37616-5FF0-40CE-919C-993EB355290B}"/>
          </ac:cxnSpMkLst>
        </pc:cxnChg>
        <pc:cxnChg chg="add mod">
          <ac:chgData name="" userId="" providerId="" clId="Web-{F95C7F81-EB5C-4CBF-A0F0-2BF6E4296B18}" dt="2021-02-08T15:42:39.537" v="72"/>
          <ac:cxnSpMkLst>
            <pc:docMk/>
            <pc:sldMk cId="740872265" sldId="330"/>
            <ac:cxnSpMk id="18" creationId="{EAB1697D-03F3-4464-9B40-277C825C506A}"/>
          </ac:cxnSpMkLst>
        </pc:cxnChg>
        <pc:cxnChg chg="add mod">
          <ac:chgData name="" userId="" providerId="" clId="Web-{F95C7F81-EB5C-4CBF-A0F0-2BF6E4296B18}" dt="2021-02-08T15:43:25.600" v="80" actId="14100"/>
          <ac:cxnSpMkLst>
            <pc:docMk/>
            <pc:sldMk cId="740872265" sldId="330"/>
            <ac:cxnSpMk id="19" creationId="{92D50508-6368-4B81-9FEE-3BE3B4FE3165}"/>
          </ac:cxnSpMkLst>
        </pc:cxnChg>
        <pc:cxnChg chg="add mod">
          <ac:chgData name="" userId="" providerId="" clId="Web-{F95C7F81-EB5C-4CBF-A0F0-2BF6E4296B18}" dt="2021-02-08T15:43:47.194" v="84" actId="14100"/>
          <ac:cxnSpMkLst>
            <pc:docMk/>
            <pc:sldMk cId="740872265" sldId="330"/>
            <ac:cxnSpMk id="20" creationId="{49D871D7-297F-4218-868E-AAC00D59C36E}"/>
          </ac:cxnSpMkLst>
        </pc:cxnChg>
        <pc:cxnChg chg="add mod">
          <ac:chgData name="" userId="" providerId="" clId="Web-{F95C7F81-EB5C-4CBF-A0F0-2BF6E4296B18}" dt="2021-02-08T15:44:11.507" v="88"/>
          <ac:cxnSpMkLst>
            <pc:docMk/>
            <pc:sldMk cId="740872265" sldId="330"/>
            <ac:cxnSpMk id="21" creationId="{EB3B7990-DFD8-4DA4-88D3-D2F1D0885DCD}"/>
          </ac:cxnSpMkLst>
        </pc:cxnChg>
        <pc:cxnChg chg="add mod">
          <ac:chgData name="" userId="" providerId="" clId="Web-{F95C7F81-EB5C-4CBF-A0F0-2BF6E4296B18}" dt="2021-02-08T15:44:36.289" v="92" actId="14100"/>
          <ac:cxnSpMkLst>
            <pc:docMk/>
            <pc:sldMk cId="740872265" sldId="330"/>
            <ac:cxnSpMk id="22" creationId="{7551D1F4-99A0-44E6-AAEB-AD4444BC5388}"/>
          </ac:cxnSpMkLst>
        </pc:cxnChg>
      </pc:sldChg>
      <pc:sldChg chg="addSp modSp">
        <pc:chgData name="" userId="" providerId="" clId="Web-{F95C7F81-EB5C-4CBF-A0F0-2BF6E4296B18}" dt="2021-02-08T15:34:28.573" v="11" actId="1076"/>
        <pc:sldMkLst>
          <pc:docMk/>
          <pc:sldMk cId="834682194" sldId="395"/>
        </pc:sldMkLst>
        <pc:spChg chg="mod">
          <ac:chgData name="" userId="" providerId="" clId="Web-{F95C7F81-EB5C-4CBF-A0F0-2BF6E4296B18}" dt="2021-02-08T15:33:30.228" v="1" actId="20577"/>
          <ac:spMkLst>
            <pc:docMk/>
            <pc:sldMk cId="834682194" sldId="395"/>
            <ac:spMk id="7" creationId="{00000000-0000-0000-0000-000000000000}"/>
          </ac:spMkLst>
        </pc:spChg>
        <pc:picChg chg="add mod">
          <ac:chgData name="" userId="" providerId="" clId="Web-{F95C7F81-EB5C-4CBF-A0F0-2BF6E4296B18}" dt="2021-02-08T15:34:22.589" v="9" actId="14100"/>
          <ac:picMkLst>
            <pc:docMk/>
            <pc:sldMk cId="834682194" sldId="395"/>
            <ac:picMk id="2" creationId="{19E71E92-D47A-49F9-8C8C-04C6F29FB880}"/>
          </ac:picMkLst>
        </pc:picChg>
        <pc:picChg chg="add mod">
          <ac:chgData name="" userId="" providerId="" clId="Web-{F95C7F81-EB5C-4CBF-A0F0-2BF6E4296B18}" dt="2021-02-08T15:34:28.573" v="11" actId="1076"/>
          <ac:picMkLst>
            <pc:docMk/>
            <pc:sldMk cId="834682194" sldId="395"/>
            <ac:picMk id="4" creationId="{CCFDE6A4-252D-4EF9-B7E8-418EFA29B3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activelearnprimary.co.uk/login?c=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bc.co.uk/bitesize/articles/z3y9vw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9D5lfqZF3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800" dirty="0">
                <a:latin typeface="Comic Sans MS" pitchFamily="66" charset="0"/>
              </a:rPr>
              <a:t>English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itchFamily="66" charset="0"/>
              </a:rPr>
              <a:t>Week Beginning 8</a:t>
            </a:r>
            <a:r>
              <a:rPr lang="en-GB" sz="4000" dirty="0" smtClean="0">
                <a:latin typeface="Comic Sans MS" pitchFamily="66" charset="0"/>
              </a:rPr>
              <a:t>.3.21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 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10831286" cy="3930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Today you will be practising your letter formation of the following </a:t>
            </a:r>
            <a:r>
              <a:rPr lang="en-GB" sz="4300" dirty="0" smtClean="0">
                <a:latin typeface="Comic Sans MS" pitchFamily="66" charset="0"/>
              </a:rPr>
              <a:t>letter: </a:t>
            </a:r>
            <a:r>
              <a:rPr lang="en-GB" sz="43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en-GB" sz="43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Let’s look at how we form </a:t>
            </a:r>
            <a:r>
              <a:rPr lang="en-GB" sz="4300" dirty="0" smtClean="0">
                <a:latin typeface="Comic Sans MS" pitchFamily="66" charset="0"/>
              </a:rPr>
              <a:t>this letter…</a:t>
            </a: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 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5652541" cy="3930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Look carefully at where you will start and which way the arrows point as this shows you how to form </a:t>
            </a:r>
            <a:r>
              <a:rPr lang="en-GB" sz="4300" dirty="0" smtClean="0">
                <a:latin typeface="Comic Sans MS" pitchFamily="66" charset="0"/>
              </a:rPr>
              <a:t>this </a:t>
            </a:r>
            <a:r>
              <a:rPr lang="en-GB" sz="4300" dirty="0">
                <a:latin typeface="Comic Sans MS" pitchFamily="66" charset="0"/>
              </a:rPr>
              <a:t>letter: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Practise forming the letter </a:t>
            </a:r>
            <a:r>
              <a:rPr lang="en-GB" sz="4300" dirty="0" smtClean="0">
                <a:latin typeface="Comic Sans MS" pitchFamily="66" charset="0"/>
              </a:rPr>
              <a:t>o </a:t>
            </a:r>
            <a:r>
              <a:rPr lang="en-GB" sz="4300" dirty="0">
                <a:latin typeface="Comic Sans MS" pitchFamily="66" charset="0"/>
              </a:rPr>
              <a:t>in the air with your finger.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85" y="1543987"/>
            <a:ext cx="4025426" cy="47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53" y="1677184"/>
            <a:ext cx="5652541" cy="47236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Can you now practise writing the </a:t>
            </a:r>
            <a:r>
              <a:rPr lang="en-GB" sz="4300" dirty="0" smtClean="0">
                <a:latin typeface="Comic Sans MS" pitchFamily="66" charset="0"/>
              </a:rPr>
              <a:t>letter </a:t>
            </a:r>
            <a:r>
              <a:rPr lang="en-GB" sz="4300" dirty="0">
                <a:latin typeface="Comic Sans MS" pitchFamily="66" charset="0"/>
              </a:rPr>
              <a:t>in your home learning book…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Once you have done 2 lines of the </a:t>
            </a:r>
            <a:r>
              <a:rPr lang="en-GB" sz="4300" dirty="0" smtClean="0">
                <a:latin typeface="Comic Sans MS" pitchFamily="66" charset="0"/>
              </a:rPr>
              <a:t>letter, </a:t>
            </a:r>
            <a:r>
              <a:rPr lang="en-GB" sz="4300" dirty="0">
                <a:latin typeface="Comic Sans MS" pitchFamily="66" charset="0"/>
              </a:rPr>
              <a:t>can you write the following words with </a:t>
            </a:r>
            <a:r>
              <a:rPr lang="en-GB" sz="4300" dirty="0" smtClean="0">
                <a:latin typeface="Comic Sans MS" pitchFamily="66" charset="0"/>
              </a:rPr>
              <a:t>this letter </a:t>
            </a:r>
            <a:r>
              <a:rPr lang="en-GB" sz="4300" dirty="0">
                <a:latin typeface="Comic Sans MS" pitchFamily="66" charset="0"/>
              </a:rPr>
              <a:t>in. Think really carefully about how you form each letter.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45" y="784193"/>
            <a:ext cx="5586959" cy="222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9" y="3287062"/>
            <a:ext cx="1698261" cy="31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2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</a:t>
            </a:r>
            <a:r>
              <a:rPr lang="en-GB" sz="6600" dirty="0" smtClean="0">
                <a:latin typeface="Comic Sans MS" pitchFamily="66" charset="0"/>
              </a:rPr>
              <a:t>2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362390"/>
            <a:ext cx="10831286" cy="469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itchFamily="66" charset="0"/>
              </a:rPr>
              <a:t>This week you will be </a:t>
            </a:r>
            <a:r>
              <a:rPr lang="en-GB" sz="3600" dirty="0" smtClean="0">
                <a:latin typeface="Comic Sans MS" pitchFamily="66" charset="0"/>
              </a:rPr>
              <a:t>looking at some instructions again. Can you remember the book you read last week in </a:t>
            </a:r>
            <a:r>
              <a:rPr lang="en-GB" sz="3600" dirty="0">
                <a:latin typeface="Comic Sans MS" pitchFamily="66" charset="0"/>
              </a:rPr>
              <a:t>Guided </a:t>
            </a:r>
            <a:r>
              <a:rPr lang="en-GB" sz="3600" dirty="0" smtClean="0">
                <a:latin typeface="Comic Sans MS" pitchFamily="66" charset="0"/>
              </a:rPr>
              <a:t>Reading?</a:t>
            </a:r>
            <a:endParaRPr lang="en-GB" sz="36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Can you remember what the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instructions were about?</a:t>
            </a:r>
          </a:p>
          <a:p>
            <a:pPr marL="0" indent="0">
              <a:buNone/>
            </a:pPr>
            <a:endParaRPr lang="en-GB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Let’s recap the features of instructions first…</a:t>
            </a:r>
            <a:endParaRPr lang="en-GB" sz="36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26" y="2758191"/>
            <a:ext cx="1823155" cy="235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83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59" y="401534"/>
            <a:ext cx="8433372" cy="591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87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</a:t>
            </a:r>
            <a:r>
              <a:rPr lang="en-GB" sz="6600" dirty="0" smtClean="0">
                <a:latin typeface="Comic Sans MS" pitchFamily="66" charset="0"/>
              </a:rPr>
              <a:t>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362390"/>
            <a:ext cx="10831286" cy="46936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itchFamily="66" charset="0"/>
              </a:rPr>
              <a:t>Today you will be </a:t>
            </a:r>
            <a:r>
              <a:rPr lang="en-GB" sz="4000" b="1" dirty="0" smtClean="0">
                <a:latin typeface="Comic Sans MS" pitchFamily="66" charset="0"/>
              </a:rPr>
              <a:t>highlighting</a:t>
            </a:r>
            <a:r>
              <a:rPr lang="en-GB" sz="4000" dirty="0" smtClean="0">
                <a:latin typeface="Comic Sans MS" pitchFamily="66" charset="0"/>
              </a:rPr>
              <a:t> the </a:t>
            </a:r>
            <a:r>
              <a:rPr lang="en-GB" sz="4000" b="1" dirty="0" smtClean="0">
                <a:latin typeface="Comic Sans MS" pitchFamily="66" charset="0"/>
              </a:rPr>
              <a:t>key features</a:t>
            </a:r>
            <a:r>
              <a:rPr lang="en-GB" sz="4000" dirty="0" smtClean="0">
                <a:latin typeface="Comic Sans MS" pitchFamily="66" charset="0"/>
              </a:rPr>
              <a:t> of a new set of instructions. </a:t>
            </a:r>
          </a:p>
          <a:p>
            <a:pPr marL="0" indent="0">
              <a:buNone/>
            </a:pPr>
            <a:endParaRPr lang="en-GB" sz="4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Comic Sans MS" pitchFamily="66" charset="0"/>
              </a:rPr>
              <a:t>Use the example of the previous page to help you.</a:t>
            </a: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1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68" y="463602"/>
            <a:ext cx="7555346" cy="605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8377" y="463602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</a:t>
            </a:r>
            <a:r>
              <a:rPr lang="en-GB" sz="6600" dirty="0" smtClean="0">
                <a:latin typeface="Comic Sans MS" pitchFamily="66" charset="0"/>
              </a:rPr>
              <a:t> 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4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</a:t>
            </a:r>
            <a:r>
              <a:rPr lang="en-GB" sz="6600" dirty="0" smtClean="0">
                <a:latin typeface="Comic Sans MS" pitchFamily="66" charset="0"/>
              </a:rPr>
              <a:t>3 </a:t>
            </a:r>
            <a:r>
              <a:rPr lang="en-GB" sz="6600" dirty="0">
                <a:latin typeface="Comic Sans MS" pitchFamily="66" charset="0"/>
              </a:rPr>
              <a:t>-  </a:t>
            </a:r>
            <a:r>
              <a:rPr lang="en-GB" sz="6000" dirty="0">
                <a:latin typeface="Comic Sans MS" pitchFamily="66" charset="0"/>
              </a:rPr>
              <a:t>Handwriting 2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10831286" cy="3930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Today you will be practising your letter formation of the following letter: </a:t>
            </a:r>
            <a:r>
              <a:rPr lang="en-GB" sz="4300" dirty="0" smtClean="0">
                <a:solidFill>
                  <a:srgbClr val="FF0000"/>
                </a:solidFill>
                <a:latin typeface="Comic Sans MS" pitchFamily="66" charset="0"/>
              </a:rPr>
              <a:t>s </a:t>
            </a:r>
            <a:endParaRPr lang="en-GB" sz="43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Let’s look at how we form this letter…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4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</a:t>
            </a:r>
            <a:r>
              <a:rPr lang="en-GB" sz="6600" dirty="0" smtClean="0">
                <a:latin typeface="Comic Sans MS" pitchFamily="66" charset="0"/>
              </a:rPr>
              <a:t>3 </a:t>
            </a:r>
            <a:r>
              <a:rPr lang="en-GB" sz="6600" dirty="0">
                <a:latin typeface="Comic Sans MS" pitchFamily="66" charset="0"/>
              </a:rPr>
              <a:t>-  </a:t>
            </a:r>
            <a:r>
              <a:rPr lang="en-GB" sz="6000" dirty="0">
                <a:latin typeface="Comic Sans MS" pitchFamily="66" charset="0"/>
              </a:rPr>
              <a:t>Handwriting 2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5652541" cy="3930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Look carefully at where you will start and which way the arrows point as this shows you how to form each letter: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Practise forming the letter s</a:t>
            </a:r>
            <a:r>
              <a:rPr lang="en-GB" sz="4300" dirty="0" smtClean="0">
                <a:latin typeface="Comic Sans MS" pitchFamily="66" charset="0"/>
              </a:rPr>
              <a:t> </a:t>
            </a:r>
            <a:r>
              <a:rPr lang="en-GB" sz="4300" dirty="0">
                <a:latin typeface="Comic Sans MS" pitchFamily="66" charset="0"/>
              </a:rPr>
              <a:t>in the air with your finger.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64" y="1633927"/>
            <a:ext cx="4911256" cy="445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2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</a:t>
            </a:r>
            <a:r>
              <a:rPr lang="en-GB" sz="6600" dirty="0" smtClean="0">
                <a:latin typeface="Comic Sans MS" pitchFamily="66" charset="0"/>
              </a:rPr>
              <a:t>3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4"/>
            <a:ext cx="5652541" cy="47236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Can you now practise writing the letter </a:t>
            </a:r>
            <a:r>
              <a:rPr lang="en-GB" sz="4300" dirty="0" smtClean="0">
                <a:latin typeface="Comic Sans MS" pitchFamily="66" charset="0"/>
              </a:rPr>
              <a:t>s </a:t>
            </a:r>
            <a:r>
              <a:rPr lang="en-GB" sz="4300" dirty="0">
                <a:latin typeface="Comic Sans MS" pitchFamily="66" charset="0"/>
              </a:rPr>
              <a:t>in your home learning book…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Once you have done 2 lines of each letter can you write the following words with these letters in. Think really carefully about how you form each letter.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91" y="858820"/>
            <a:ext cx="5233363" cy="223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90" y="3350301"/>
            <a:ext cx="1568814" cy="29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18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latin typeface="Comic Sans MS" pitchFamily="66" charset="0"/>
              </a:rPr>
              <a:t>This week…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67"/>
            <a:ext cx="10515600" cy="4554117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Day 1 – Grammar – </a:t>
            </a:r>
            <a:r>
              <a:rPr lang="en-GB" sz="3200" dirty="0" smtClean="0">
                <a:latin typeface="Comic Sans MS" pitchFamily="66" charset="0"/>
              </a:rPr>
              <a:t>Choosing &amp; using verbs</a:t>
            </a:r>
            <a:endParaRPr lang="en-GB" sz="3200" dirty="0">
              <a:latin typeface="Comic Sans MS" pitchFamily="66" charset="0"/>
            </a:endParaRPr>
          </a:p>
          <a:p>
            <a:r>
              <a:rPr lang="en-GB" sz="3200" dirty="0">
                <a:latin typeface="Comic Sans MS" pitchFamily="66" charset="0"/>
              </a:rPr>
              <a:t>Day 2 – Handwriting 1</a:t>
            </a:r>
          </a:p>
          <a:p>
            <a:r>
              <a:rPr lang="en-GB" sz="3200" dirty="0">
                <a:latin typeface="Comic Sans MS" pitchFamily="66" charset="0"/>
              </a:rPr>
              <a:t>Day 2 </a:t>
            </a:r>
            <a:r>
              <a:rPr lang="en-GB" sz="3200" dirty="0" smtClean="0">
                <a:latin typeface="Comic Sans MS" pitchFamily="66" charset="0"/>
              </a:rPr>
              <a:t>– Exploring the features of instructions</a:t>
            </a:r>
          </a:p>
          <a:p>
            <a:r>
              <a:rPr lang="en-GB" sz="3200" dirty="0" smtClean="0">
                <a:latin typeface="Comic Sans MS" pitchFamily="66" charset="0"/>
              </a:rPr>
              <a:t>Day 3 – Sequencing instructions</a:t>
            </a:r>
          </a:p>
          <a:p>
            <a:r>
              <a:rPr lang="en-GB" sz="3200" dirty="0" smtClean="0">
                <a:latin typeface="Comic Sans MS" pitchFamily="66" charset="0"/>
              </a:rPr>
              <a:t>Day </a:t>
            </a:r>
            <a:r>
              <a:rPr lang="en-GB" sz="3200" dirty="0">
                <a:latin typeface="Comic Sans MS" pitchFamily="66" charset="0"/>
              </a:rPr>
              <a:t>4 – Handwriting 2</a:t>
            </a:r>
          </a:p>
          <a:p>
            <a:r>
              <a:rPr lang="en-GB" sz="3200" dirty="0">
                <a:latin typeface="Comic Sans MS" pitchFamily="66" charset="0"/>
              </a:rPr>
              <a:t>Day 4 – Highlighting the features of instructions</a:t>
            </a:r>
          </a:p>
          <a:p>
            <a:r>
              <a:rPr lang="en-GB" sz="3200" dirty="0">
                <a:latin typeface="Comic Sans MS" pitchFamily="66" charset="0"/>
              </a:rPr>
              <a:t>Day 5 </a:t>
            </a:r>
            <a:r>
              <a:rPr lang="en-GB" sz="3200" dirty="0" smtClean="0">
                <a:latin typeface="Comic Sans MS" pitchFamily="66" charset="0"/>
              </a:rPr>
              <a:t>– Guided Reading </a:t>
            </a:r>
            <a:r>
              <a:rPr lang="en-GB" sz="3200" dirty="0">
                <a:latin typeface="Comic Sans MS" pitchFamily="66" charset="0"/>
              </a:rPr>
              <a:t>– </a:t>
            </a:r>
            <a:r>
              <a:rPr lang="en-GB" sz="3200" dirty="0" smtClean="0">
                <a:latin typeface="Comic Sans MS" pitchFamily="66" charset="0"/>
              </a:rPr>
              <a:t>What is the same?</a:t>
            </a:r>
            <a:endParaRPr lang="en-GB" sz="3200" dirty="0"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</a:t>
            </a:r>
            <a:r>
              <a:rPr lang="en-GB" sz="6600" dirty="0" smtClean="0">
                <a:latin typeface="Comic Sans MS" pitchFamily="66" charset="0"/>
              </a:rPr>
              <a:t>3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362390"/>
            <a:ext cx="10831286" cy="469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itchFamily="66" charset="0"/>
              </a:rPr>
              <a:t>Yesterday you </a:t>
            </a:r>
            <a:r>
              <a:rPr lang="en-GB" sz="4000" dirty="0" smtClean="0">
                <a:latin typeface="Comic Sans MS" pitchFamily="66" charset="0"/>
              </a:rPr>
              <a:t>found the key features of instructions</a:t>
            </a:r>
            <a:r>
              <a:rPr lang="en-GB" sz="4000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200" b="1" dirty="0" smtClean="0">
                <a:latin typeface="Comic Sans MS" pitchFamily="66" charset="0"/>
              </a:rPr>
              <a:t>Use Bug club to re-read this text:</a:t>
            </a:r>
            <a:endParaRPr lang="en-GB" sz="3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41" y="2608289"/>
            <a:ext cx="2764628" cy="3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4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051" y="2429692"/>
            <a:ext cx="10515600" cy="2114964"/>
          </a:xfrm>
        </p:spPr>
        <p:txBody>
          <a:bodyPr>
            <a:noAutofit/>
          </a:bodyPr>
          <a:lstStyle/>
          <a:p>
            <a:r>
              <a:rPr lang="en-GB" sz="5400" dirty="0">
                <a:latin typeface="Comic Sans MS" pitchFamily="66" charset="0"/>
              </a:rPr>
              <a:t>Day </a:t>
            </a:r>
            <a:r>
              <a:rPr lang="en-GB" sz="5400" dirty="0" smtClean="0">
                <a:latin typeface="Comic Sans MS" pitchFamily="66" charset="0"/>
              </a:rPr>
              <a:t>3</a:t>
            </a:r>
            <a:r>
              <a:rPr lang="en-GB" sz="2000" dirty="0">
                <a:latin typeface="Comic Sans MS" pitchFamily="66" charset="0"/>
              </a:rPr>
              <a:t/>
            </a:r>
            <a:br>
              <a:rPr lang="en-GB" sz="2000" dirty="0">
                <a:latin typeface="Comic Sans MS" pitchFamily="66" charset="0"/>
              </a:rPr>
            </a:br>
            <a:r>
              <a:rPr lang="en-GB" sz="5400" dirty="0">
                <a:latin typeface="Comic Sans MS" pitchFamily="66" charset="0"/>
              </a:rPr>
              <a:t/>
            </a:r>
            <a:br>
              <a:rPr lang="en-GB" sz="5400" dirty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>Today we are going to be </a:t>
            </a:r>
            <a:r>
              <a:rPr lang="en-GB" sz="3200" dirty="0" smtClean="0">
                <a:latin typeface="Comic Sans MS" pitchFamily="66" charset="0"/>
              </a:rPr>
              <a:t>sequencing the instructions for how to grow a flower. </a:t>
            </a: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> </a:t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Remember </a:t>
            </a:r>
            <a:r>
              <a:rPr lang="en-GB" sz="3200" b="1" dirty="0" smtClean="0">
                <a:latin typeface="Comic Sans MS" pitchFamily="66" charset="0"/>
              </a:rPr>
              <a:t>sequencing </a:t>
            </a:r>
            <a:r>
              <a:rPr lang="en-GB" sz="3200" dirty="0" smtClean="0">
                <a:latin typeface="Comic Sans MS" pitchFamily="66" charset="0"/>
              </a:rPr>
              <a:t>means putting them into the right order.</a:t>
            </a: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4800" dirty="0">
                <a:latin typeface="Sassoon Penpals" pitchFamily="50" charset="0"/>
              </a:rPr>
              <a:t/>
            </a:r>
            <a:br>
              <a:rPr lang="en-GB" sz="4800" dirty="0">
                <a:latin typeface="Sassoon Penpals" pitchFamily="50" charset="0"/>
              </a:rPr>
            </a:br>
            <a:endParaRPr lang="en-GB" sz="32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32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59" y="401534"/>
            <a:ext cx="8433372" cy="591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10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70" y="900696"/>
            <a:ext cx="10894365" cy="2114964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These instructions are in the wrong order. Can you write these as a set of instructions into your book in the correct order?</a:t>
            </a: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GB" sz="32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4800" dirty="0">
                <a:latin typeface="Sassoon Penpals" pitchFamily="50" charset="0"/>
              </a:rPr>
              <a:t/>
            </a:r>
            <a:br>
              <a:rPr lang="en-GB" sz="4800" dirty="0">
                <a:latin typeface="Sassoon Penpals" pitchFamily="50" charset="0"/>
              </a:rPr>
            </a:br>
            <a:endParaRPr lang="en-GB" sz="3200" dirty="0">
              <a:latin typeface="Sassoon Penpals" pitchFamily="50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22" y="5683458"/>
            <a:ext cx="354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13" y="4035179"/>
            <a:ext cx="3524641" cy="229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47" y="3128963"/>
            <a:ext cx="41814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4" y="3125606"/>
            <a:ext cx="5391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34" y="2052482"/>
            <a:ext cx="3990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4" y="4473783"/>
            <a:ext cx="36861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27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</a:t>
            </a:r>
            <a:r>
              <a:rPr lang="en-GB" sz="6600" dirty="0" smtClean="0">
                <a:latin typeface="Comic Sans MS" pitchFamily="66" charset="0"/>
              </a:rPr>
              <a:t>4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362390"/>
            <a:ext cx="10831286" cy="4693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>
                <a:latin typeface="Comic Sans MS" pitchFamily="66" charset="0"/>
              </a:rPr>
              <a:t>This week we have been looking at </a:t>
            </a:r>
            <a:r>
              <a:rPr lang="en-GB" sz="4000" dirty="0" smtClean="0">
                <a:latin typeface="Comic Sans MS" pitchFamily="66" charset="0"/>
              </a:rPr>
              <a:t>instructions for how to grow a flower. </a:t>
            </a: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Comic Sans MS" pitchFamily="66" charset="0"/>
              </a:rPr>
              <a:t>Yesterday you sequenced the instructions.</a:t>
            </a: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itchFamily="66" charset="0"/>
              </a:rPr>
              <a:t>Today you will be </a:t>
            </a:r>
            <a:r>
              <a:rPr lang="en-GB" sz="4000" dirty="0" smtClean="0">
                <a:latin typeface="Comic Sans MS" pitchFamily="66" charset="0"/>
              </a:rPr>
              <a:t>highlighting the key features in the instructions you wrote yesterday.</a:t>
            </a: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04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6329" y="538919"/>
            <a:ext cx="11730740" cy="5681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Using the instructions 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you wrote yesterday, 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use different colours 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or underlining to 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highlight the key 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features in your </a:t>
            </a: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instructions:</a:t>
            </a:r>
          </a:p>
          <a:p>
            <a:pPr marL="0" indent="0">
              <a:buNone/>
            </a:pPr>
            <a:endParaRPr lang="en-GB" sz="32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3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200" b="1" u="sng" dirty="0" smtClean="0">
                <a:latin typeface="Comic Sans MS" pitchFamily="66" charset="0"/>
              </a:rPr>
              <a:t>Further challenge:</a:t>
            </a:r>
          </a:p>
          <a:p>
            <a:pPr marL="0" indent="0">
              <a:buNone/>
            </a:pPr>
            <a:r>
              <a:rPr lang="en-GB" sz="3200" b="1" dirty="0" smtClean="0">
                <a:latin typeface="Comic Sans MS" pitchFamily="66" charset="0"/>
              </a:rPr>
              <a:t>Can you add numbers to </a:t>
            </a:r>
          </a:p>
          <a:p>
            <a:pPr marL="0" indent="0">
              <a:buNone/>
            </a:pPr>
            <a:r>
              <a:rPr lang="en-GB" sz="3200" b="1" dirty="0" smtClean="0">
                <a:latin typeface="Comic Sans MS" pitchFamily="66" charset="0"/>
              </a:rPr>
              <a:t>your instructions?</a:t>
            </a:r>
            <a:endParaRPr lang="en-GB" sz="3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15" y="305267"/>
            <a:ext cx="4780534" cy="616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37" y="2406531"/>
            <a:ext cx="20193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7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3348" y="284003"/>
            <a:ext cx="10896600" cy="5128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dirty="0" smtClean="0">
                <a:latin typeface="Comic Sans MS" pitchFamily="66" charset="0"/>
              </a:rPr>
              <a:t>Day 5 - Guided Reading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 smtClean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 smtClean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 smtClean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 smtClean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 smtClean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 smtClean="0">
              <a:latin typeface="Sassoon Penpals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2" y="1768370"/>
            <a:ext cx="6880327" cy="118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92" y="3791703"/>
            <a:ext cx="10998348" cy="20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3348" y="642958"/>
            <a:ext cx="10896600" cy="5532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 smtClean="0">
                <a:latin typeface="Comic Sans MS" pitchFamily="66" charset="0"/>
              </a:rPr>
              <a:t>Day 5 - Guided Reading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Comic Sans MS" pitchFamily="66" charset="0"/>
              </a:rPr>
              <a:t>Read this book on Bug club.</a:t>
            </a: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Make sure you read the book carefully because you will be answering some questions about the text.</a:t>
            </a: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Comic Sans MS" pitchFamily="66" charset="0"/>
              </a:rPr>
              <a:t>Use your log in details to log into Bug club. </a:t>
            </a:r>
            <a:r>
              <a:rPr lang="en-GB" sz="2400" b="1" dirty="0" smtClean="0">
                <a:latin typeface="Comic Sans MS" pitchFamily="66" charset="0"/>
              </a:rPr>
              <a:t>The book will be at the very end of your allocated books in the ‘my stuff’ section.</a:t>
            </a:r>
          </a:p>
          <a:p>
            <a:pPr marL="0" indent="0">
              <a:buNone/>
            </a:pPr>
            <a:r>
              <a:rPr lang="en-GB" sz="2400" b="1" dirty="0">
                <a:latin typeface="Comic Sans MS" pitchFamily="66" charset="0"/>
                <a:hlinkClick r:id="rId2"/>
              </a:rPr>
              <a:t>https://</a:t>
            </a:r>
            <a:r>
              <a:rPr lang="en-GB" sz="2400" b="1" dirty="0" smtClean="0">
                <a:latin typeface="Comic Sans MS" pitchFamily="66" charset="0"/>
                <a:hlinkClick r:id="rId2"/>
              </a:rPr>
              <a:t>www.activelearnprimary.co.uk/login?c=0</a:t>
            </a:r>
            <a:r>
              <a:rPr lang="en-GB" sz="2400" b="1" dirty="0" smtClean="0">
                <a:latin typeface="Comic Sans MS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 smtClean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 smtClean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 smtClean="0">
              <a:latin typeface="Sassoon Penpals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960" y="641943"/>
            <a:ext cx="16097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08" y="484890"/>
            <a:ext cx="11007063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u="sng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This weeks book:</a:t>
            </a:r>
            <a:endParaRPr lang="en-GB" sz="2400" dirty="0" smtClean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This weeks book is a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non-fiction</a:t>
            </a: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 book.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This means that it is a text about information,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events or people</a:t>
            </a:r>
          </a:p>
          <a:p>
            <a:pPr>
              <a:lnSpc>
                <a:spcPct val="107000"/>
              </a:lnSpc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107000"/>
              </a:lnSpc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107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107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107000"/>
              </a:lnSpc>
            </a:pPr>
            <a:r>
              <a:rPr lang="en-GB" sz="2400" dirty="0" smtClean="0">
                <a:latin typeface="Comic Sans MS" pitchFamily="66" charset="0"/>
              </a:rPr>
              <a:t>We </a:t>
            </a:r>
            <a:r>
              <a:rPr lang="en-GB" sz="2400" dirty="0">
                <a:latin typeface="Comic Sans MS" pitchFamily="66" charset="0"/>
              </a:rPr>
              <a:t>will be focusing on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retrieval</a:t>
            </a:r>
            <a:r>
              <a:rPr lang="en-GB" sz="2400" dirty="0">
                <a:latin typeface="Comic Sans MS" pitchFamily="66" charset="0"/>
              </a:rPr>
              <a:t> skills by answering questions about what we have </a:t>
            </a:r>
            <a:r>
              <a:rPr lang="en-GB" sz="2400" dirty="0" smtClean="0">
                <a:latin typeface="Comic Sans MS" pitchFamily="66" charset="0"/>
              </a:rPr>
              <a:t>read today.</a:t>
            </a:r>
            <a:endParaRPr lang="en-GB" sz="2400" dirty="0">
              <a:latin typeface="Comic Sans MS" pitchFamily="66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Debbie Hepplewhite Print Font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latin typeface="Debbie Hepplewhite Print Font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983" y="820390"/>
            <a:ext cx="2285320" cy="30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08" y="260039"/>
            <a:ext cx="11007063" cy="760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b="1" u="sng" dirty="0" smtClean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u="sng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Questions to ask and answer:</a:t>
            </a: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Talk about these questions with an adult at home. Once you have talked about the answers you could write your answers into your home learning book.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What do the children and animals all have? (page 2-3)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What pets are in the text? (page 3-4)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What is the same about all these creatures? (page 5-6)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What is the same? (page 8-9)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What is the same? (page 10-11)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Debbie Hepplewhite Print Font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 smtClean="0">
              <a:latin typeface="Debbie Hepplewhite Print Font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617" y="2666607"/>
            <a:ext cx="2285320" cy="30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06" y="4593397"/>
            <a:ext cx="10515600" cy="92590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omic Sans MS" pitchFamily="66" charset="0"/>
              </a:rPr>
              <a:t>Sending your work to your teacher:</a:t>
            </a:r>
            <a:br>
              <a:rPr lang="en-GB" sz="4800" dirty="0">
                <a:latin typeface="Comic Sans MS" pitchFamily="66" charset="0"/>
              </a:rPr>
            </a:br>
            <a:r>
              <a:rPr lang="en-GB" sz="4800" dirty="0">
                <a:latin typeface="Comic Sans MS" pitchFamily="66" charset="0"/>
              </a:rPr>
              <a:t/>
            </a:r>
            <a:br>
              <a:rPr lang="en-GB" sz="4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Remember to send all your hard work to your teachers so they can send you feedback and badges on Marvellous </a:t>
            </a:r>
            <a:r>
              <a:rPr lang="en-GB" sz="2800">
                <a:latin typeface="Comic Sans MS" pitchFamily="66" charset="0"/>
              </a:rPr>
              <a:t>Me!</a:t>
            </a: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Mrs O’Sullivan- 1A@hortongrangeacademy.co.uk</a:t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Mr Taylor- 1B@hortongrangeacademy.co.uk</a:t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Miss Matthews- 1C@hortongrangeacademy.co.uk</a:t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en-GB" sz="1050" dirty="0">
                <a:latin typeface="Sassoon Penpals" pitchFamily="50" charset="0"/>
              </a:rPr>
              <a:t/>
            </a:r>
            <a:br>
              <a:rPr lang="en-GB" sz="1050" dirty="0">
                <a:latin typeface="Sassoon Penpals" pitchFamily="50" charset="0"/>
              </a:rPr>
            </a:br>
            <a:r>
              <a:rPr lang="en-GB" sz="4800" dirty="0">
                <a:latin typeface="Sassoon Penpals" pitchFamily="50" charset="0"/>
              </a:rPr>
              <a:t/>
            </a:r>
            <a:br>
              <a:rPr lang="en-GB" sz="4800" dirty="0">
                <a:latin typeface="Sassoon Penpals" pitchFamily="50" charset="0"/>
              </a:rPr>
            </a:br>
            <a:endParaRPr lang="en-GB" sz="32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3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96472"/>
            <a:ext cx="10854128" cy="201129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omic Sans MS" pitchFamily="66" charset="0"/>
              </a:rPr>
              <a:t>Day 1</a:t>
            </a:r>
            <a:r>
              <a:rPr lang="en-GB" dirty="0">
                <a:latin typeface="Sassoon Penpals" pitchFamily="50" charset="0"/>
              </a:rPr>
              <a:t/>
            </a:r>
            <a:br>
              <a:rPr lang="en-GB" dirty="0">
                <a:latin typeface="Sassoon Penpals" pitchFamily="50" charset="0"/>
              </a:rPr>
            </a:br>
            <a:r>
              <a:rPr lang="en-GB" dirty="0">
                <a:latin typeface="Sassoon Penpals" pitchFamily="50" charset="0"/>
              </a:rPr>
              <a:t/>
            </a:r>
            <a:br>
              <a:rPr lang="en-GB" dirty="0">
                <a:latin typeface="Sassoon Penpals" pitchFamily="50" charset="0"/>
              </a:rPr>
            </a:br>
            <a:endParaRPr lang="en-GB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7373" y="5807652"/>
            <a:ext cx="868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https://www.bbc.co.uk/bitesize/articles/z3y9vwx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07" y="394351"/>
            <a:ext cx="7040068" cy="519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551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593" y="374754"/>
            <a:ext cx="11411858" cy="614728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/>
            </a:r>
            <a:br>
              <a:rPr lang="en-GB" sz="3600" dirty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67" y="618262"/>
            <a:ext cx="9696752" cy="50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7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1" y="803847"/>
            <a:ext cx="10618160" cy="4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9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47613" y="5540188"/>
            <a:ext cx="769936" cy="1163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9" y="771368"/>
            <a:ext cx="10294423" cy="49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1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69" y="0"/>
            <a:ext cx="10515600" cy="1325563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omic Sans MS" pitchFamily="66" charset="0"/>
              </a:rPr>
              <a:t>Day 1- Try this in your book: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73" y="1266668"/>
            <a:ext cx="7681418" cy="528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32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 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10831286" cy="3930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Today you will be practising your letter formation.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Let’s warm up our hands and fingers ready to write first: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  <a:hlinkClick r:id="rId2"/>
              </a:rPr>
              <a:t>https://www.youtube.com/watch?v=o9D5lfqZF3o</a:t>
            </a:r>
            <a:r>
              <a:rPr lang="en-GB" sz="4300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8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726</Words>
  <Application>Microsoft Office PowerPoint</Application>
  <PresentationFormat>Custom</PresentationFormat>
  <Paragraphs>141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English Home Learning</vt:lpstr>
      <vt:lpstr>This week…</vt:lpstr>
      <vt:lpstr>Sending your work to your teacher:   Remember to send all your hard work to your teachers so they can send you feedback and badges on Marvellous Me!  Mrs O’Sullivan- 1A@hortongrangeacademy.co.uk  Mr Taylor- 1B@hortongrangeacademy.co.uk  Miss Matthews- 1C@hortongrangeacademy.co.uk        </vt:lpstr>
      <vt:lpstr>Day 1  </vt:lpstr>
      <vt:lpstr>         </vt:lpstr>
      <vt:lpstr>PowerPoint Presentation</vt:lpstr>
      <vt:lpstr>PowerPoint Presentation</vt:lpstr>
      <vt:lpstr>Day 1- Try this in your book:</vt:lpstr>
      <vt:lpstr>Day 2 -  Handwriting 1</vt:lpstr>
      <vt:lpstr>Day 2 -  Handwriting 1</vt:lpstr>
      <vt:lpstr>Day 2 -  Handwriting 1</vt:lpstr>
      <vt:lpstr>Day 2</vt:lpstr>
      <vt:lpstr>Day 2 </vt:lpstr>
      <vt:lpstr>PowerPoint Presentation</vt:lpstr>
      <vt:lpstr>Day 2 </vt:lpstr>
      <vt:lpstr>Day 2 </vt:lpstr>
      <vt:lpstr>Day 3 -  Handwriting 2</vt:lpstr>
      <vt:lpstr>Day 3 -  Handwriting 2</vt:lpstr>
      <vt:lpstr>Day 3</vt:lpstr>
      <vt:lpstr>Day 3 </vt:lpstr>
      <vt:lpstr>Day 3  Today we are going to be sequencing the instructions for how to grow a flower.    Remember sequencing means putting them into the right order.    </vt:lpstr>
      <vt:lpstr>PowerPoint Presentation</vt:lpstr>
      <vt:lpstr>These instructions are in the wrong order. Can you write these as a set of instructions into your book in the correct order?    </vt:lpstr>
      <vt:lpstr>Day 4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A Teacher</cp:lastModifiedBy>
  <cp:revision>252</cp:revision>
  <dcterms:created xsi:type="dcterms:W3CDTF">2020-09-11T10:00:33Z</dcterms:created>
  <dcterms:modified xsi:type="dcterms:W3CDTF">2021-03-04T14:36:30Z</dcterms:modified>
</cp:coreProperties>
</file>