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71" r:id="rId5"/>
    <p:sldId id="272" r:id="rId6"/>
    <p:sldId id="273" r:id="rId7"/>
    <p:sldId id="259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0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6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62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4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399F1-39E0-4148-9627-1A37145FEE9B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D2C2B-62C3-4798-B046-ACA5722846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0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39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50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82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03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55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09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8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5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30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159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8C7E0-2678-4D48-8AFF-3099E81CECFE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FC92D-D759-4DEA-A7B8-1E0DA996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13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class-clips-video/history-ks1--ks2-explain-this-industrialisation/zmmx6v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Curriculum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Week Commencing: 04.01.21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3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1" y="739698"/>
            <a:ext cx="7604234" cy="4757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0627" y="438783"/>
            <a:ext cx="407269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Look at Source 2.</a:t>
            </a:r>
          </a:p>
          <a:p>
            <a:r>
              <a:rPr lang="en-US" dirty="0"/>
              <a:t>This is a photograph of Caroline Cottages, Conduit Place, taken around the 1890s.</a:t>
            </a:r>
          </a:p>
          <a:p>
            <a:r>
              <a:rPr lang="en-US" dirty="0"/>
              <a:t>Are these homes for the rich or the poor?</a:t>
            </a:r>
          </a:p>
          <a:p>
            <a:r>
              <a:rPr lang="en-US" dirty="0"/>
              <a:t>How many families lived in Conduit Place? (Handy hint: count the front doors)</a:t>
            </a:r>
          </a:p>
          <a:p>
            <a:r>
              <a:rPr lang="en-US" dirty="0"/>
              <a:t>How many rooms do you think each home had?</a:t>
            </a:r>
          </a:p>
          <a:p>
            <a:r>
              <a:rPr lang="en-US" dirty="0"/>
              <a:t>What would go on in each room?</a:t>
            </a:r>
          </a:p>
          <a:p>
            <a:r>
              <a:rPr lang="en-US" dirty="0"/>
              <a:t>Where would the children play?</a:t>
            </a:r>
          </a:p>
          <a:p>
            <a:r>
              <a:rPr lang="en-US" dirty="0"/>
              <a:t>There is only one young person in this photo. Does that mean that: </a:t>
            </a:r>
          </a:p>
          <a:p>
            <a:r>
              <a:rPr lang="en-US" dirty="0"/>
              <a:t>- no children lived here except him? </a:t>
            </a:r>
          </a:p>
          <a:p>
            <a:r>
              <a:rPr lang="en-US" dirty="0"/>
              <a:t>- the people that lived here were comfortably off because they could afford to send their children to school? </a:t>
            </a:r>
          </a:p>
          <a:p>
            <a:r>
              <a:rPr lang="en-US" dirty="0"/>
              <a:t>- school was compulsory in the 1890s, so the children would be in school?</a:t>
            </a:r>
          </a:p>
          <a:p>
            <a:r>
              <a:rPr lang="en-US" dirty="0"/>
              <a:t>Can you see what the woman at the end of the street is carrying?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2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39" y="332869"/>
            <a:ext cx="10623481" cy="4686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738" y="5019233"/>
            <a:ext cx="10928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Look at Source 3.</a:t>
            </a:r>
          </a:p>
          <a:p>
            <a:r>
              <a:rPr lang="en-US" dirty="0"/>
              <a:t>This is the 1891 census return for Conduit Place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What type of work did the head of the household do?</a:t>
            </a:r>
          </a:p>
          <a:p>
            <a:r>
              <a:rPr lang="en-US" dirty="0"/>
              <a:t>Did the children go out to work?</a:t>
            </a:r>
          </a:p>
          <a:p>
            <a:r>
              <a:rPr lang="en-US" dirty="0"/>
              <a:t>Did the wives go out to work</a:t>
            </a:r>
            <a:r>
              <a:rPr lang="en-US" dirty="0" smtClean="0"/>
              <a:t>?</a:t>
            </a:r>
          </a:p>
          <a:p>
            <a:r>
              <a:rPr lang="en-GB" dirty="0" smtClean="0"/>
              <a:t>Can you spot any of our focus children?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7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3" y="246576"/>
            <a:ext cx="6818587" cy="6154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0198" y="409903"/>
            <a:ext cx="40186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 at Source 4.</a:t>
            </a:r>
          </a:p>
          <a:p>
            <a:r>
              <a:rPr lang="en-US" sz="2400" dirty="0"/>
              <a:t>This is a photograph of Eagle House, just down the road from Conduit Street.</a:t>
            </a:r>
          </a:p>
          <a:p>
            <a:endParaRPr lang="en-US" sz="2400" dirty="0"/>
          </a:p>
          <a:p>
            <a:r>
              <a:rPr lang="en-US" sz="2400" dirty="0"/>
              <a:t>Did this house belong to a rich or poor family?</a:t>
            </a:r>
          </a:p>
          <a:p>
            <a:r>
              <a:rPr lang="en-US" sz="2400" dirty="0"/>
              <a:t>How many families do you think lived here?</a:t>
            </a:r>
          </a:p>
          <a:p>
            <a:r>
              <a:rPr lang="en-US" sz="2400" dirty="0"/>
              <a:t>How many floors does the house appear to have?</a:t>
            </a:r>
          </a:p>
          <a:p>
            <a:r>
              <a:rPr lang="en-US" sz="2400" dirty="0"/>
              <a:t>How many rooms do you think the house might have?</a:t>
            </a:r>
          </a:p>
          <a:p>
            <a:r>
              <a:rPr lang="en-US" sz="2400" dirty="0"/>
              <a:t>What tells you that this photo was posed?</a:t>
            </a:r>
          </a:p>
        </p:txBody>
      </p:sp>
    </p:spTree>
    <p:extLst>
      <p:ext uri="{BB962C8B-B14F-4D97-AF65-F5344CB8AC3E}">
        <p14:creationId xmlns:p14="http://schemas.microsoft.com/office/powerpoint/2010/main" val="537760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13" y="303175"/>
            <a:ext cx="12066887" cy="2602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314" y="3352800"/>
            <a:ext cx="104893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Look at Source 5.</a:t>
            </a:r>
          </a:p>
          <a:p>
            <a:r>
              <a:rPr lang="en-US" sz="2800" dirty="0"/>
              <a:t>This is the census return for Eagle House.</a:t>
            </a:r>
          </a:p>
          <a:p>
            <a:endParaRPr lang="en-US" sz="2800" dirty="0"/>
          </a:p>
          <a:p>
            <a:r>
              <a:rPr lang="en-US" sz="2800" dirty="0"/>
              <a:t>What does George Glover do for a living?</a:t>
            </a:r>
          </a:p>
          <a:p>
            <a:r>
              <a:rPr lang="en-US" sz="2800" dirty="0"/>
              <a:t>How many children does he have?</a:t>
            </a:r>
          </a:p>
          <a:p>
            <a:r>
              <a:rPr lang="en-US" sz="2800" dirty="0"/>
              <a:t>Is this family middle class or working class?</a:t>
            </a:r>
          </a:p>
        </p:txBody>
      </p:sp>
    </p:spTree>
    <p:extLst>
      <p:ext uri="{BB962C8B-B14F-4D97-AF65-F5344CB8AC3E}">
        <p14:creationId xmlns:p14="http://schemas.microsoft.com/office/powerpoint/2010/main" val="3454555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13" y="190664"/>
            <a:ext cx="9067800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2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90" y="123387"/>
            <a:ext cx="11185634" cy="60182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Day 3 – The Industrial Revolution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594" y="725214"/>
            <a:ext cx="7208081" cy="5247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2690" y="5972832"/>
            <a:ext cx="669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https://www.bbc.co.uk/teach/class-clips-video/history-ks1--</a:t>
            </a:r>
            <a:r>
              <a:rPr lang="en-US" dirty="0" smtClean="0">
                <a:hlinkClick r:id="rId3"/>
              </a:rPr>
              <a:t>ks2-explain-this-industrialisation/zmmx6v4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50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438150"/>
            <a:ext cx="875347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57150"/>
            <a:ext cx="81343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5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85725"/>
            <a:ext cx="856297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517" y="278853"/>
            <a:ext cx="9210675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66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3607" y="512270"/>
            <a:ext cx="10515600" cy="1325563"/>
          </a:xfrm>
        </p:spPr>
        <p:txBody>
          <a:bodyPr/>
          <a:lstStyle/>
          <a:p>
            <a:r>
              <a:rPr lang="en-GB" dirty="0" smtClean="0"/>
              <a:t>This Week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43607" y="2193487"/>
            <a:ext cx="10515600" cy="28199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400" dirty="0" smtClean="0"/>
              <a:t>Day 1: History – How Yorkshire has changed  </a:t>
            </a:r>
          </a:p>
          <a:p>
            <a:pPr marL="0" indent="0">
              <a:buNone/>
            </a:pPr>
            <a:r>
              <a:rPr lang="en-GB" sz="3400" dirty="0" smtClean="0"/>
              <a:t>Day 2: History – Life as a Victorian</a:t>
            </a:r>
          </a:p>
          <a:p>
            <a:pPr marL="0" indent="0">
              <a:buNone/>
            </a:pPr>
            <a:r>
              <a:rPr lang="en-GB" sz="3400" dirty="0" smtClean="0"/>
              <a:t>Day 3: History – The Industrial Revolution</a:t>
            </a:r>
          </a:p>
          <a:p>
            <a:pPr marL="0" indent="0">
              <a:buNone/>
            </a:pPr>
            <a:r>
              <a:rPr lang="en-GB" sz="3400" dirty="0" smtClean="0"/>
              <a:t>Day 4: RE</a:t>
            </a:r>
          </a:p>
          <a:p>
            <a:pPr marL="0" indent="0">
              <a:buNone/>
            </a:pPr>
            <a:r>
              <a:rPr lang="en-GB" sz="3400" dirty="0" smtClean="0"/>
              <a:t>Day 5: Computing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8904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66675"/>
            <a:ext cx="755332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9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90487"/>
            <a:ext cx="759142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56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09537"/>
            <a:ext cx="87249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3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14" y="340108"/>
            <a:ext cx="7000875" cy="6219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9600" y="4251609"/>
            <a:ext cx="3300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Further challenge:</a:t>
            </a:r>
          </a:p>
          <a:p>
            <a:r>
              <a:rPr lang="en-US" sz="2400" dirty="0"/>
              <a:t>Now that you have chosen your order of importance, explain why you have made your choices for 1 and 6.</a:t>
            </a:r>
          </a:p>
        </p:txBody>
      </p:sp>
    </p:spTree>
    <p:extLst>
      <p:ext uri="{BB962C8B-B14F-4D97-AF65-F5344CB8AC3E}">
        <p14:creationId xmlns:p14="http://schemas.microsoft.com/office/powerpoint/2010/main" val="388917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187152" cy="39162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Day 4 – RE: Celtic beliefs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787" y="1071562"/>
            <a:ext cx="568642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71475"/>
            <a:ext cx="6096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5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404812"/>
            <a:ext cx="588645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21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8" y="93844"/>
            <a:ext cx="6089595" cy="6648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5"/>
            <a:ext cx="60960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60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28"/>
            <a:ext cx="6172200" cy="615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152728"/>
            <a:ext cx="60674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7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908"/>
            <a:ext cx="6086475" cy="6372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5" y="125795"/>
            <a:ext cx="612457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7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96" y="217980"/>
            <a:ext cx="11070021" cy="1325563"/>
          </a:xfrm>
        </p:spPr>
        <p:txBody>
          <a:bodyPr/>
          <a:lstStyle/>
          <a:p>
            <a:r>
              <a:rPr lang="en-GB" dirty="0" smtClean="0"/>
              <a:t>Day 1 – How Yorkshire has changed over the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357" y="983702"/>
            <a:ext cx="8029575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9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6086475" cy="5162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175227"/>
            <a:ext cx="61055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9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4" y="159626"/>
            <a:ext cx="6105525" cy="506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846" y="0"/>
            <a:ext cx="57912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83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35" y="265372"/>
            <a:ext cx="10217727" cy="5492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Day 5 </a:t>
            </a:r>
            <a:r>
              <a:rPr lang="en-GB" dirty="0" smtClean="0"/>
              <a:t>– Online safety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109" y="890760"/>
            <a:ext cx="7519155" cy="567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71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015" y="369050"/>
            <a:ext cx="8276875" cy="60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94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993" y="213533"/>
            <a:ext cx="8894801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22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014" y="323850"/>
            <a:ext cx="8595706" cy="63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8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79" y="70918"/>
            <a:ext cx="9025631" cy="65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72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38" y="105382"/>
            <a:ext cx="9032909" cy="66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78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24" y="81655"/>
            <a:ext cx="9033846" cy="659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608" y="365126"/>
            <a:ext cx="11353800" cy="58080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would you place these pictures of Yorkshire chronologically?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" y="1286039"/>
            <a:ext cx="3049642" cy="222441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786" y="655529"/>
            <a:ext cx="3118946" cy="232278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7" y="3710153"/>
            <a:ext cx="2892974" cy="20810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077" y="3112595"/>
            <a:ext cx="3182007" cy="224044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322" y="811651"/>
            <a:ext cx="2834016" cy="230094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10" y="1192504"/>
            <a:ext cx="2304673" cy="279306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8"/>
          <a:stretch>
            <a:fillRect/>
          </a:stretch>
        </p:blipFill>
        <p:spPr>
          <a:xfrm>
            <a:off x="4901107" y="3725609"/>
            <a:ext cx="3570231" cy="181013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22" y="5034455"/>
            <a:ext cx="3347662" cy="1987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9876" y="5791201"/>
            <a:ext cx="563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Which would you place as the earliest? Why?</a:t>
            </a:r>
          </a:p>
          <a:p>
            <a:r>
              <a:rPr lang="en-GB" dirty="0" smtClean="0"/>
              <a:t>What clues could you use to help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44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10" y="0"/>
            <a:ext cx="7799661" cy="6921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54510" y="2035329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This is the sources in chronological order. </a:t>
            </a:r>
          </a:p>
          <a:p>
            <a:r>
              <a:rPr lang="en-GB" sz="3200" dirty="0" smtClean="0"/>
              <a:t>Were you correct?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691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841" y="66675"/>
            <a:ext cx="92964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5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180" y="270533"/>
            <a:ext cx="10515600" cy="44417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Day 2 – Life as a Victorian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81" y="714705"/>
            <a:ext cx="8549836" cy="61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8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874" y="190500"/>
            <a:ext cx="80486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4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7" y="399415"/>
            <a:ext cx="6070600" cy="64585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0814" y="735723"/>
            <a:ext cx="42777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Look at Source 1.</a:t>
            </a:r>
          </a:p>
          <a:p>
            <a:r>
              <a:rPr lang="en-US" sz="2800" dirty="0"/>
              <a:t>This is a map of Yorkshire from 1890s.</a:t>
            </a:r>
          </a:p>
          <a:p>
            <a:endParaRPr lang="en-US" sz="2800" dirty="0"/>
          </a:p>
          <a:p>
            <a:r>
              <a:rPr lang="en-US" sz="2800" dirty="0"/>
              <a:t>What things does it show?</a:t>
            </a:r>
          </a:p>
          <a:p>
            <a:r>
              <a:rPr lang="en-US" sz="2800" dirty="0"/>
              <a:t>Are all the streets the same width?</a:t>
            </a:r>
          </a:p>
          <a:p>
            <a:r>
              <a:rPr lang="en-US" sz="2800" dirty="0"/>
              <a:t>What work places are shown?</a:t>
            </a:r>
          </a:p>
          <a:p>
            <a:r>
              <a:rPr lang="en-US" sz="2800" dirty="0"/>
              <a:t>Are there any parks or open fields, schools or churches?</a:t>
            </a:r>
          </a:p>
          <a:p>
            <a:r>
              <a:rPr lang="en-US" sz="2800" dirty="0"/>
              <a:t>Can you find Conduit Street off </a:t>
            </a:r>
            <a:r>
              <a:rPr lang="en-US" sz="2800" dirty="0" err="1"/>
              <a:t>Rossington</a:t>
            </a:r>
            <a:r>
              <a:rPr lang="en-US" sz="2800" dirty="0"/>
              <a:t> Street?</a:t>
            </a:r>
          </a:p>
        </p:txBody>
      </p:sp>
    </p:spTree>
    <p:extLst>
      <p:ext uri="{BB962C8B-B14F-4D97-AF65-F5344CB8AC3E}">
        <p14:creationId xmlns:p14="http://schemas.microsoft.com/office/powerpoint/2010/main" val="834620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510</Words>
  <Application>Microsoft Office PowerPoint</Application>
  <PresentationFormat>Widescreen</PresentationFormat>
  <Paragraphs>61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Curriculum</vt:lpstr>
      <vt:lpstr>This Week</vt:lpstr>
      <vt:lpstr>Day 1 – How Yorkshire has changed over the years</vt:lpstr>
      <vt:lpstr>How would you place these pictures of Yorkshire chronologically?</vt:lpstr>
      <vt:lpstr>PowerPoint Presentation</vt:lpstr>
      <vt:lpstr>PowerPoint Presentation</vt:lpstr>
      <vt:lpstr>Day 2 – Life as a Victorian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 – The Industrial Revolution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 – RE: Celtic beliefs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 – Online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Exceed MAT - Horton Grange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</dc:title>
  <dc:creator>SabiaBegum</dc:creator>
  <cp:lastModifiedBy>Rae Ramsden</cp:lastModifiedBy>
  <cp:revision>65</cp:revision>
  <dcterms:created xsi:type="dcterms:W3CDTF">2020-10-12T11:52:52Z</dcterms:created>
  <dcterms:modified xsi:type="dcterms:W3CDTF">2021-01-04T07:33:01Z</dcterms:modified>
</cp:coreProperties>
</file>