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4" r:id="rId3"/>
    <p:sldId id="260" r:id="rId4"/>
    <p:sldId id="286" r:id="rId5"/>
    <p:sldId id="283" r:id="rId6"/>
    <p:sldId id="285" r:id="rId7"/>
    <p:sldId id="284" r:id="rId8"/>
    <p:sldId id="290" r:id="rId9"/>
    <p:sldId id="289" r:id="rId10"/>
    <p:sldId id="288" r:id="rId11"/>
    <p:sldId id="287" r:id="rId12"/>
    <p:sldId id="280" r:id="rId13"/>
    <p:sldId id="291" r:id="rId14"/>
    <p:sldId id="297" r:id="rId15"/>
    <p:sldId id="296" r:id="rId16"/>
    <p:sldId id="295" r:id="rId17"/>
    <p:sldId id="294" r:id="rId18"/>
    <p:sldId id="298" r:id="rId19"/>
    <p:sldId id="293" r:id="rId20"/>
    <p:sldId id="292" r:id="rId21"/>
    <p:sldId id="279" r:id="rId22"/>
    <p:sldId id="305" r:id="rId23"/>
    <p:sldId id="299" r:id="rId24"/>
    <p:sldId id="304" r:id="rId25"/>
    <p:sldId id="303" r:id="rId26"/>
    <p:sldId id="302" r:id="rId27"/>
    <p:sldId id="301" r:id="rId28"/>
    <p:sldId id="300" r:id="rId29"/>
    <p:sldId id="307" r:id="rId30"/>
    <p:sldId id="281" r:id="rId31"/>
    <p:sldId id="308" r:id="rId32"/>
    <p:sldId id="309" r:id="rId33"/>
    <p:sldId id="311" r:id="rId34"/>
    <p:sldId id="312" r:id="rId35"/>
    <p:sldId id="313" r:id="rId36"/>
    <p:sldId id="310" r:id="rId37"/>
    <p:sldId id="316" r:id="rId38"/>
    <p:sldId id="315" r:id="rId39"/>
    <p:sldId id="282" r:id="rId40"/>
    <p:sldId id="317" r:id="rId41"/>
    <p:sldId id="323" r:id="rId42"/>
    <p:sldId id="322" r:id="rId43"/>
    <p:sldId id="321" r:id="rId44"/>
    <p:sldId id="320" r:id="rId45"/>
    <p:sldId id="325" r:id="rId46"/>
    <p:sldId id="318" r:id="rId47"/>
    <p:sldId id="324" r:id="rId48"/>
    <p:sldId id="319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62230F-4A9E-4D88-AF44-1B4652FC4228}">
          <p14:sldIdLst>
            <p14:sldId id="278"/>
            <p14:sldId id="264"/>
            <p14:sldId id="260"/>
            <p14:sldId id="286"/>
            <p14:sldId id="283"/>
            <p14:sldId id="285"/>
            <p14:sldId id="284"/>
            <p14:sldId id="290"/>
            <p14:sldId id="289"/>
            <p14:sldId id="288"/>
            <p14:sldId id="287"/>
            <p14:sldId id="280"/>
            <p14:sldId id="291"/>
            <p14:sldId id="297"/>
            <p14:sldId id="296"/>
            <p14:sldId id="295"/>
            <p14:sldId id="294"/>
            <p14:sldId id="298"/>
            <p14:sldId id="293"/>
            <p14:sldId id="292"/>
            <p14:sldId id="279"/>
            <p14:sldId id="305"/>
            <p14:sldId id="299"/>
            <p14:sldId id="304"/>
            <p14:sldId id="303"/>
            <p14:sldId id="302"/>
            <p14:sldId id="301"/>
            <p14:sldId id="300"/>
            <p14:sldId id="307"/>
            <p14:sldId id="281"/>
            <p14:sldId id="308"/>
            <p14:sldId id="309"/>
            <p14:sldId id="311"/>
            <p14:sldId id="312"/>
            <p14:sldId id="313"/>
            <p14:sldId id="310"/>
            <p14:sldId id="316"/>
            <p14:sldId id="315"/>
            <p14:sldId id="282"/>
            <p14:sldId id="317"/>
            <p14:sldId id="323"/>
            <p14:sldId id="322"/>
            <p14:sldId id="321"/>
            <p14:sldId id="320"/>
            <p14:sldId id="325"/>
            <p14:sldId id="318"/>
            <p14:sldId id="324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a Batool" initials="A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smtClean="0">
                <a:latin typeface="Debbie Hepplewhite Print Font" panose="03050602040000000000" pitchFamily="66" charset="0"/>
              </a:rPr>
              <a:t>Maths Home Learning</a:t>
            </a:r>
            <a:endParaRPr lang="en-GB" sz="4800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0" y="3028950"/>
            <a:ext cx="9144000" cy="2228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 smtClean="0"/>
              <a:t>               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Week Beginning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4.1.2021</a:t>
            </a:r>
            <a:endParaRPr lang="en-GB" sz="24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896" y="170780"/>
            <a:ext cx="5823509" cy="650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969" y="200886"/>
            <a:ext cx="5640134" cy="64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19065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5400" dirty="0" smtClean="0">
                <a:latin typeface="Debbie Hepplewhite Print Font" panose="03050602040000000000" pitchFamily="66" charset="0"/>
              </a:rPr>
              <a:t>2</a:t>
            </a:r>
            <a:endParaRPr lang="en-GB" sz="54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856" y="157799"/>
            <a:ext cx="6778257" cy="694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722" y="158555"/>
            <a:ext cx="6453816" cy="660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303" y="145723"/>
            <a:ext cx="6268673" cy="66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185" y="118404"/>
            <a:ext cx="6464797" cy="661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082" y="145041"/>
            <a:ext cx="5915837" cy="660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783" y="119647"/>
            <a:ext cx="5733195" cy="658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916" y="172244"/>
            <a:ext cx="5420238" cy="650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Debbie Hepplewhite Print Font" panose="03050602040000000000" pitchFamily="66" charset="0"/>
              </a:rPr>
              <a:t>This week…</a:t>
            </a:r>
            <a:endParaRPr lang="en-GB" sz="2400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1 - Addition</a:t>
            </a:r>
            <a:endParaRPr lang="en-GB" sz="2400" dirty="0" smtClean="0">
              <a:latin typeface="Debbie Hepplewhite Print Font" panose="03050602040000000000" pitchFamily="66" charset="0"/>
            </a:endParaRPr>
          </a:p>
          <a:p>
            <a:r>
              <a:rPr lang="en-GB" sz="2400" dirty="0" smtClean="0">
                <a:latin typeface="Debbie Hepplewhite Print Font" panose="03050602040000000000" pitchFamily="66" charset="0"/>
              </a:rPr>
              <a:t>Day 2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–</a:t>
            </a:r>
            <a:r>
              <a:rPr lang="en-GB" sz="2400" dirty="0">
                <a:latin typeface="Debbie Hepplewhite Print Font" panose="03050602040000000000" pitchFamily="66" charset="0"/>
              </a:rPr>
              <a:t>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Addition</a:t>
            </a:r>
            <a:endParaRPr lang="en-GB" sz="2400" dirty="0" smtClean="0">
              <a:latin typeface="Debbie Hepplewhite Print Font" panose="03050602040000000000" pitchFamily="66" charset="0"/>
            </a:endParaRPr>
          </a:p>
          <a:p>
            <a:r>
              <a:rPr lang="en-GB" sz="24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3 - Addition</a:t>
            </a:r>
            <a:endParaRPr lang="en-GB" sz="2400" dirty="0" smtClean="0">
              <a:latin typeface="Debbie Hepplewhite Print Font" panose="03050602040000000000" pitchFamily="66" charset="0"/>
            </a:endParaRPr>
          </a:p>
          <a:p>
            <a:r>
              <a:rPr lang="en-GB" sz="24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2400" dirty="0" smtClean="0">
                <a:latin typeface="Debbie Hepplewhite Print Font" panose="03050602040000000000" pitchFamily="66" charset="0"/>
              </a:rPr>
              <a:t>4 - Addition</a:t>
            </a:r>
            <a:endParaRPr lang="en-GB" sz="2400" dirty="0">
              <a:latin typeface="Debbie Hepplewhite Print Font" panose="03050602040000000000" pitchFamily="66" charset="0"/>
            </a:endParaRPr>
          </a:p>
          <a:p>
            <a:r>
              <a:rPr lang="en-GB" sz="2400" dirty="0" smtClean="0">
                <a:latin typeface="Debbie Hepplewhite Print Font" panose="03050602040000000000" pitchFamily="66" charset="0"/>
              </a:rPr>
              <a:t>Day 5 - Arithmetic</a:t>
            </a:r>
            <a:endParaRPr lang="en-GB" sz="2400" dirty="0" smtClean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860" y="146160"/>
            <a:ext cx="5759173" cy="655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19065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5400" dirty="0" smtClean="0">
                <a:latin typeface="Debbie Hepplewhite Print Font" panose="03050602040000000000" pitchFamily="66" charset="0"/>
              </a:rPr>
              <a:t>3</a:t>
            </a:r>
            <a:endParaRPr lang="en-GB" sz="54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104" y="327664"/>
            <a:ext cx="6150729" cy="6297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77794" y="2142308"/>
            <a:ext cx="32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What times do the clocks show?</a:t>
            </a: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Remember the long hand points to the minutes and the short hand points to the hour. </a:t>
            </a:r>
          </a:p>
          <a:p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So the first clock shows 2 o’clock.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679" y="92073"/>
            <a:ext cx="6386297" cy="653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7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361" y="171775"/>
            <a:ext cx="6164376" cy="650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062" y="210166"/>
            <a:ext cx="6339621" cy="649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6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227" y="51615"/>
            <a:ext cx="5963110" cy="666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877" y="158523"/>
            <a:ext cx="5654786" cy="649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805" y="171075"/>
            <a:ext cx="5406846" cy="648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037" y="146109"/>
            <a:ext cx="5798872" cy="660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19065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latin typeface="Debbie Hepplewhite Print Font" panose="03050602040000000000" pitchFamily="66" charset="0"/>
              </a:rPr>
              <a:t>Day 1</a:t>
            </a:r>
            <a:endParaRPr lang="en-GB" sz="54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19065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5400" dirty="0">
                <a:latin typeface="Debbie Hepplewhite Print Font" panose="03050602040000000000" pitchFamily="66" charset="0"/>
              </a:rPr>
              <a:t>4</a:t>
            </a:r>
            <a:endParaRPr lang="en-GB" sz="54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8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633" y="235962"/>
            <a:ext cx="6399476" cy="655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237" y="184731"/>
            <a:ext cx="6177432" cy="656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8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527" y="171882"/>
            <a:ext cx="6425889" cy="657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6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301" y="105927"/>
            <a:ext cx="6543002" cy="669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826" y="119580"/>
            <a:ext cx="5733705" cy="659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619" y="1123950"/>
            <a:ext cx="9217615" cy="50873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7258" y="274320"/>
            <a:ext cx="709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latin typeface="Debbie Hepplewhite Print Font" panose="03050602040000000000" pitchFamily="66" charset="0"/>
              </a:rPr>
              <a:t>Hermoine</a:t>
            </a:r>
            <a:r>
              <a:rPr lang="en-GB" dirty="0" smtClean="0">
                <a:latin typeface="Debbie Hepplewhite Print Font" panose="03050602040000000000" pitchFamily="66" charset="0"/>
              </a:rPr>
              <a:t> and Dumbledore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7337" y="313509"/>
            <a:ext cx="549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Debbie Hepplewhite Print Font" panose="03050602040000000000" pitchFamily="66" charset="0"/>
              </a:rPr>
              <a:t>Potter and Weasley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632" y="1174432"/>
            <a:ext cx="9780871" cy="47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4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1840" y="326571"/>
            <a:ext cx="446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Debbie Hepplewhite Print Font" panose="03050602040000000000" pitchFamily="66" charset="0"/>
              </a:rPr>
              <a:t>Hagrid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615" y="972902"/>
            <a:ext cx="9285242" cy="453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19065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latin typeface="Debbie Hepplewhite Print Font" panose="03050602040000000000" pitchFamily="66" charset="0"/>
              </a:rPr>
              <a:t>Day </a:t>
            </a:r>
            <a:r>
              <a:rPr lang="en-GB" sz="5400" dirty="0">
                <a:latin typeface="Debbie Hepplewhite Print Font" panose="03050602040000000000" pitchFamily="66" charset="0"/>
              </a:rPr>
              <a:t>5</a:t>
            </a:r>
            <a:endParaRPr lang="en-GB" sz="54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694" y="145701"/>
            <a:ext cx="6555678" cy="671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428" y="170598"/>
            <a:ext cx="6477498" cy="663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651" y="144908"/>
            <a:ext cx="6412645" cy="656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734" y="92665"/>
            <a:ext cx="6479894" cy="66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762" y="131969"/>
            <a:ext cx="6490158" cy="664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963" y="210568"/>
            <a:ext cx="6398767" cy="655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352" y="118669"/>
            <a:ext cx="6491014" cy="664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426" y="184542"/>
            <a:ext cx="6373613" cy="652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656" y="172046"/>
            <a:ext cx="6412950" cy="656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352" y="393522"/>
            <a:ext cx="6190133" cy="633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056" y="144564"/>
            <a:ext cx="6378176" cy="653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581" y="327468"/>
            <a:ext cx="6123682" cy="62699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85463" y="1606731"/>
            <a:ext cx="4023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Debbie Hepplewhite Print Font" panose="03050602040000000000" pitchFamily="66" charset="0"/>
              </a:rPr>
              <a:t>Can you add the missing numbers?</a:t>
            </a:r>
            <a:endParaRPr lang="en-GB" sz="4000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034" y="288205"/>
            <a:ext cx="6268073" cy="641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851" y="131303"/>
            <a:ext cx="5837378" cy="65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3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816" y="209309"/>
            <a:ext cx="5614223" cy="627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86</Words>
  <Application>Microsoft Office PowerPoint</Application>
  <PresentationFormat>Widescreen</PresentationFormat>
  <Paragraphs>21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Debbie Hepplewhite Print Font</vt:lpstr>
      <vt:lpstr>Office Theme</vt:lpstr>
      <vt:lpstr>PowerPoint Presentation</vt:lpstr>
      <vt:lpstr>This week…</vt:lpstr>
      <vt:lpstr>Day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Tania Ackernley2</cp:lastModifiedBy>
  <cp:revision>447</cp:revision>
  <dcterms:created xsi:type="dcterms:W3CDTF">2020-09-11T10:00:33Z</dcterms:created>
  <dcterms:modified xsi:type="dcterms:W3CDTF">2020-12-21T14:23:00Z</dcterms:modified>
</cp:coreProperties>
</file>