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70" r:id="rId2"/>
    <p:sldId id="268" r:id="rId3"/>
    <p:sldId id="339" r:id="rId4"/>
    <p:sldId id="341" r:id="rId5"/>
    <p:sldId id="346" r:id="rId6"/>
    <p:sldId id="343" r:id="rId7"/>
    <p:sldId id="342" r:id="rId8"/>
    <p:sldId id="383" r:id="rId9"/>
    <p:sldId id="408" r:id="rId10"/>
    <p:sldId id="356" r:id="rId11"/>
    <p:sldId id="467" r:id="rId12"/>
    <p:sldId id="393" r:id="rId13"/>
    <p:sldId id="394" r:id="rId14"/>
    <p:sldId id="281" r:id="rId15"/>
    <p:sldId id="318" r:id="rId16"/>
    <p:sldId id="470" r:id="rId17"/>
    <p:sldId id="471" r:id="rId18"/>
    <p:sldId id="358" r:id="rId19"/>
    <p:sldId id="350" r:id="rId20"/>
    <p:sldId id="351" r:id="rId21"/>
    <p:sldId id="283" r:id="rId22"/>
    <p:sldId id="304" r:id="rId23"/>
    <p:sldId id="477" r:id="rId24"/>
    <p:sldId id="478" r:id="rId25"/>
    <p:sldId id="472" r:id="rId26"/>
    <p:sldId id="473" r:id="rId27"/>
    <p:sldId id="475" r:id="rId28"/>
    <p:sldId id="370" r:id="rId29"/>
    <p:sldId id="474" r:id="rId30"/>
    <p:sldId id="372" r:id="rId31"/>
    <p:sldId id="364" r:id="rId32"/>
    <p:sldId id="365" r:id="rId33"/>
    <p:sldId id="320" r:id="rId34"/>
    <p:sldId id="375" r:id="rId35"/>
    <p:sldId id="376" r:id="rId36"/>
    <p:sldId id="337" r:id="rId37"/>
    <p:sldId id="317" r:id="rId38"/>
    <p:sldId id="301" r:id="rId39"/>
    <p:sldId id="385" r:id="rId40"/>
    <p:sldId id="386" r:id="rId41"/>
    <p:sldId id="465" r:id="rId42"/>
    <p:sldId id="441" r:id="rId43"/>
    <p:sldId id="440" r:id="rId44"/>
    <p:sldId id="442" r:id="rId45"/>
    <p:sldId id="443" r:id="rId46"/>
    <p:sldId id="444" r:id="rId47"/>
    <p:sldId id="445" r:id="rId48"/>
    <p:sldId id="446" r:id="rId49"/>
    <p:sldId id="447" r:id="rId50"/>
    <p:sldId id="348" r:id="rId51"/>
    <p:sldId id="391" r:id="rId52"/>
    <p:sldId id="392" r:id="rId53"/>
    <p:sldId id="448" r:id="rId54"/>
    <p:sldId id="449" r:id="rId55"/>
    <p:sldId id="450" r:id="rId56"/>
    <p:sldId id="466" r:id="rId57"/>
    <p:sldId id="451" r:id="rId58"/>
    <p:sldId id="457" r:id="rId59"/>
    <p:sldId id="460" r:id="rId60"/>
    <p:sldId id="461" r:id="rId61"/>
    <p:sldId id="462" r:id="rId62"/>
    <p:sldId id="459" r:id="rId63"/>
    <p:sldId id="453" r:id="rId64"/>
    <p:sldId id="458" r:id="rId65"/>
    <p:sldId id="463" r:id="rId66"/>
    <p:sldId id="464" r:id="rId67"/>
    <p:sldId id="456" r:id="rId68"/>
    <p:sldId id="40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DDDE53FA-180A-45E9-A336-38CFEB484504}"/>
    <pc:docChg chg="undo custSel modSld">
      <pc:chgData name="david taylor" userId="6ae9e8f56717e08b" providerId="LiveId" clId="{DDDE53FA-180A-45E9-A336-38CFEB484504}" dt="2021-01-13T10:36:00.729" v="151" actId="732"/>
      <pc:docMkLst>
        <pc:docMk/>
      </pc:docMkLst>
      <pc:sldChg chg="delSp mod delAnim">
        <pc:chgData name="david taylor" userId="6ae9e8f56717e08b" providerId="LiveId" clId="{DDDE53FA-180A-45E9-A336-38CFEB484504}" dt="2021-01-13T05:41:01.862" v="0" actId="478"/>
        <pc:sldMkLst>
          <pc:docMk/>
          <pc:sldMk cId="3096181112" sldId="304"/>
        </pc:sldMkLst>
        <pc:picChg chg="del">
          <ac:chgData name="david taylor" userId="6ae9e8f56717e08b" providerId="LiveId" clId="{DDDE53FA-180A-45E9-A336-38CFEB484504}" dt="2021-01-13T05:41:01.862" v="0" actId="478"/>
          <ac:picMkLst>
            <pc:docMk/>
            <pc:sldMk cId="3096181112" sldId="304"/>
            <ac:picMk id="3" creationId="{9647C720-B94D-4767-BB25-C692D6541EDB}"/>
          </ac:picMkLst>
        </pc:picChg>
      </pc:sldChg>
      <pc:sldChg chg="modSp mod">
        <pc:chgData name="david taylor" userId="6ae9e8f56717e08b" providerId="LiveId" clId="{DDDE53FA-180A-45E9-A336-38CFEB484504}" dt="2021-01-13T10:30:39.768" v="119" actId="732"/>
        <pc:sldMkLst>
          <pc:docMk/>
          <pc:sldMk cId="0" sldId="318"/>
        </pc:sldMkLst>
        <pc:picChg chg="mod modCrop">
          <ac:chgData name="david taylor" userId="6ae9e8f56717e08b" providerId="LiveId" clId="{DDDE53FA-180A-45E9-A336-38CFEB484504}" dt="2021-01-13T10:30:39.768" v="119" actId="732"/>
          <ac:picMkLst>
            <pc:docMk/>
            <pc:sldMk cId="0" sldId="318"/>
            <ac:picMk id="3" creationId="{011394D5-9B67-4E0E-B906-3E9A0142640F}"/>
          </ac:picMkLst>
        </pc:picChg>
      </pc:sldChg>
      <pc:sldChg chg="delSp mod delAnim">
        <pc:chgData name="david taylor" userId="6ae9e8f56717e08b" providerId="LiveId" clId="{DDDE53FA-180A-45E9-A336-38CFEB484504}" dt="2021-01-13T05:42:07.271" v="11" actId="478"/>
        <pc:sldMkLst>
          <pc:docMk/>
          <pc:sldMk cId="0" sldId="320"/>
        </pc:sldMkLst>
        <pc:picChg chg="del">
          <ac:chgData name="david taylor" userId="6ae9e8f56717e08b" providerId="LiveId" clId="{DDDE53FA-180A-45E9-A336-38CFEB484504}" dt="2021-01-13T05:42:07.271" v="11" actId="478"/>
          <ac:picMkLst>
            <pc:docMk/>
            <pc:sldMk cId="0" sldId="320"/>
            <ac:picMk id="10" creationId="{F839D8F1-F152-4E87-965C-52C1D72797B5}"/>
          </ac:picMkLst>
        </pc:picChg>
      </pc:sldChg>
      <pc:sldChg chg="delSp mod delAnim">
        <pc:chgData name="david taylor" userId="6ae9e8f56717e08b" providerId="LiveId" clId="{DDDE53FA-180A-45E9-A336-38CFEB484504}" dt="2021-01-13T05:42:23.339" v="14" actId="478"/>
        <pc:sldMkLst>
          <pc:docMk/>
          <pc:sldMk cId="0" sldId="337"/>
        </pc:sldMkLst>
        <pc:picChg chg="del">
          <ac:chgData name="david taylor" userId="6ae9e8f56717e08b" providerId="LiveId" clId="{DDDE53FA-180A-45E9-A336-38CFEB484504}" dt="2021-01-13T05:42:23.339" v="14" actId="478"/>
          <ac:picMkLst>
            <pc:docMk/>
            <pc:sldMk cId="0" sldId="337"/>
            <ac:picMk id="6" creationId="{FCCA08BD-F1FD-412F-96A9-3F493F503DED}"/>
          </ac:picMkLst>
        </pc:picChg>
      </pc:sldChg>
      <pc:sldChg chg="delSp modSp mod delAnim">
        <pc:chgData name="david taylor" userId="6ae9e8f56717e08b" providerId="LiveId" clId="{DDDE53FA-180A-45E9-A336-38CFEB484504}" dt="2021-01-13T10:31:20.089" v="121" actId="732"/>
        <pc:sldMkLst>
          <pc:docMk/>
          <pc:sldMk cId="0" sldId="358"/>
        </pc:sldMkLst>
        <pc:picChg chg="mod modCrop">
          <ac:chgData name="david taylor" userId="6ae9e8f56717e08b" providerId="LiveId" clId="{DDDE53FA-180A-45E9-A336-38CFEB484504}" dt="2021-01-13T10:31:20.089" v="121" actId="732"/>
          <ac:picMkLst>
            <pc:docMk/>
            <pc:sldMk cId="0" sldId="358"/>
            <ac:picMk id="3" creationId="{8588507B-8276-45AB-B569-D0ACF64ADE69}"/>
          </ac:picMkLst>
        </pc:picChg>
        <pc:picChg chg="del">
          <ac:chgData name="david taylor" userId="6ae9e8f56717e08b" providerId="LiveId" clId="{DDDE53FA-180A-45E9-A336-38CFEB484504}" dt="2021-01-13T10:31:12.409" v="120" actId="478"/>
          <ac:picMkLst>
            <pc:docMk/>
            <pc:sldMk cId="0" sldId="358"/>
            <ac:picMk id="31" creationId="{77343294-685A-401E-89AC-27D5856EDE3F}"/>
          </ac:picMkLst>
        </pc:picChg>
      </pc:sldChg>
      <pc:sldChg chg="delSp mod delAnim">
        <pc:chgData name="david taylor" userId="6ae9e8f56717e08b" providerId="LiveId" clId="{DDDE53FA-180A-45E9-A336-38CFEB484504}" dt="2021-01-13T05:42:00.181" v="9" actId="478"/>
        <pc:sldMkLst>
          <pc:docMk/>
          <pc:sldMk cId="0" sldId="364"/>
        </pc:sldMkLst>
        <pc:picChg chg="del">
          <ac:chgData name="david taylor" userId="6ae9e8f56717e08b" providerId="LiveId" clId="{DDDE53FA-180A-45E9-A336-38CFEB484504}" dt="2021-01-13T05:42:00.181" v="9" actId="478"/>
          <ac:picMkLst>
            <pc:docMk/>
            <pc:sldMk cId="0" sldId="364"/>
            <ac:picMk id="6" creationId="{02BD6574-CD7A-4210-BA4D-C7157D6E77AB}"/>
          </ac:picMkLst>
        </pc:picChg>
      </pc:sldChg>
      <pc:sldChg chg="delSp mod delAnim">
        <pc:chgData name="david taylor" userId="6ae9e8f56717e08b" providerId="LiveId" clId="{DDDE53FA-180A-45E9-A336-38CFEB484504}" dt="2021-01-13T05:42:03.683" v="10" actId="478"/>
        <pc:sldMkLst>
          <pc:docMk/>
          <pc:sldMk cId="0" sldId="365"/>
        </pc:sldMkLst>
        <pc:picChg chg="del">
          <ac:chgData name="david taylor" userId="6ae9e8f56717e08b" providerId="LiveId" clId="{DDDE53FA-180A-45E9-A336-38CFEB484504}" dt="2021-01-13T05:42:03.683" v="10" actId="478"/>
          <ac:picMkLst>
            <pc:docMk/>
            <pc:sldMk cId="0" sldId="365"/>
            <ac:picMk id="4" creationId="{6949C8E0-2DAF-4FAB-9A9B-065F331B7ABB}"/>
          </ac:picMkLst>
        </pc:picChg>
      </pc:sldChg>
      <pc:sldChg chg="delSp mod delAnim">
        <pc:chgData name="david taylor" userId="6ae9e8f56717e08b" providerId="LiveId" clId="{DDDE53FA-180A-45E9-A336-38CFEB484504}" dt="2021-01-13T05:41:47.595" v="6" actId="478"/>
        <pc:sldMkLst>
          <pc:docMk/>
          <pc:sldMk cId="0" sldId="370"/>
        </pc:sldMkLst>
        <pc:picChg chg="del">
          <ac:chgData name="david taylor" userId="6ae9e8f56717e08b" providerId="LiveId" clId="{DDDE53FA-180A-45E9-A336-38CFEB484504}" dt="2021-01-13T05:41:47.595" v="6" actId="478"/>
          <ac:picMkLst>
            <pc:docMk/>
            <pc:sldMk cId="0" sldId="370"/>
            <ac:picMk id="16" creationId="{A8A9722B-B1E1-47F3-8F85-3359BEEDAEF0}"/>
          </ac:picMkLst>
        </pc:picChg>
      </pc:sldChg>
      <pc:sldChg chg="delSp mod delAnim">
        <pc:chgData name="david taylor" userId="6ae9e8f56717e08b" providerId="LiveId" clId="{DDDE53FA-180A-45E9-A336-38CFEB484504}" dt="2021-01-13T05:41:56.034" v="8" actId="478"/>
        <pc:sldMkLst>
          <pc:docMk/>
          <pc:sldMk cId="0" sldId="372"/>
        </pc:sldMkLst>
        <pc:picChg chg="del">
          <ac:chgData name="david taylor" userId="6ae9e8f56717e08b" providerId="LiveId" clId="{DDDE53FA-180A-45E9-A336-38CFEB484504}" dt="2021-01-13T05:41:56.034" v="8" actId="478"/>
          <ac:picMkLst>
            <pc:docMk/>
            <pc:sldMk cId="0" sldId="372"/>
            <ac:picMk id="3" creationId="{178BB74D-8181-461D-86C7-21EEA498C7AF}"/>
          </ac:picMkLst>
        </pc:picChg>
      </pc:sldChg>
      <pc:sldChg chg="delSp mod delAnim">
        <pc:chgData name="david taylor" userId="6ae9e8f56717e08b" providerId="LiveId" clId="{DDDE53FA-180A-45E9-A336-38CFEB484504}" dt="2021-01-13T05:42:14.363" v="12" actId="478"/>
        <pc:sldMkLst>
          <pc:docMk/>
          <pc:sldMk cId="0" sldId="375"/>
        </pc:sldMkLst>
        <pc:picChg chg="del">
          <ac:chgData name="david taylor" userId="6ae9e8f56717e08b" providerId="LiveId" clId="{DDDE53FA-180A-45E9-A336-38CFEB484504}" dt="2021-01-13T05:42:14.363" v="12" actId="478"/>
          <ac:picMkLst>
            <pc:docMk/>
            <pc:sldMk cId="0" sldId="375"/>
            <ac:picMk id="4" creationId="{608EC984-43C0-4A96-BF65-5826732BE816}"/>
          </ac:picMkLst>
        </pc:picChg>
      </pc:sldChg>
      <pc:sldChg chg="delSp mod delAnim">
        <pc:chgData name="david taylor" userId="6ae9e8f56717e08b" providerId="LiveId" clId="{DDDE53FA-180A-45E9-A336-38CFEB484504}" dt="2021-01-13T05:42:18.211" v="13" actId="478"/>
        <pc:sldMkLst>
          <pc:docMk/>
          <pc:sldMk cId="0" sldId="376"/>
        </pc:sldMkLst>
        <pc:picChg chg="del">
          <ac:chgData name="david taylor" userId="6ae9e8f56717e08b" providerId="LiveId" clId="{DDDE53FA-180A-45E9-A336-38CFEB484504}" dt="2021-01-13T05:42:18.211" v="13" actId="478"/>
          <ac:picMkLst>
            <pc:docMk/>
            <pc:sldMk cId="0" sldId="376"/>
            <ac:picMk id="4" creationId="{A72A7081-8BB7-41A7-87D7-C663520513C1}"/>
          </ac:picMkLst>
        </pc:picChg>
      </pc:sldChg>
      <pc:sldChg chg="addSp delSp modSp mod">
        <pc:chgData name="david taylor" userId="6ae9e8f56717e08b" providerId="LiveId" clId="{DDDE53FA-180A-45E9-A336-38CFEB484504}" dt="2021-01-13T10:34:44.603" v="145" actId="1076"/>
        <pc:sldMkLst>
          <pc:docMk/>
          <pc:sldMk cId="1261772646" sldId="393"/>
        </pc:sldMkLst>
        <pc:grpChg chg="add mod">
          <ac:chgData name="david taylor" userId="6ae9e8f56717e08b" providerId="LiveId" clId="{DDDE53FA-180A-45E9-A336-38CFEB484504}" dt="2021-01-13T10:34:44.603" v="145" actId="1076"/>
          <ac:grpSpMkLst>
            <pc:docMk/>
            <pc:sldMk cId="1261772646" sldId="393"/>
            <ac:grpSpMk id="13" creationId="{0251EDCF-DD06-4C5E-BAEF-9B4895C69FA4}"/>
          </ac:grpSpMkLst>
        </pc:grpChg>
        <pc:graphicFrameChg chg="add del mod modGraphic">
          <ac:chgData name="david taylor" userId="6ae9e8f56717e08b" providerId="LiveId" clId="{DDDE53FA-180A-45E9-A336-38CFEB484504}" dt="2021-01-13T10:33:23.568" v="132" actId="478"/>
          <ac:graphicFrameMkLst>
            <pc:docMk/>
            <pc:sldMk cId="1261772646" sldId="393"/>
            <ac:graphicFrameMk id="2" creationId="{5E2D4573-15A9-4043-AB4A-2A386FD5DB39}"/>
          </ac:graphicFrameMkLst>
        </pc:graphicFrameChg>
        <pc:graphicFrameChg chg="add del mod modGraphic">
          <ac:chgData name="david taylor" userId="6ae9e8f56717e08b" providerId="LiveId" clId="{DDDE53FA-180A-45E9-A336-38CFEB484504}" dt="2021-01-13T10:28:15.879" v="102"/>
          <ac:graphicFrameMkLst>
            <pc:docMk/>
            <pc:sldMk cId="1261772646" sldId="393"/>
            <ac:graphicFrameMk id="7" creationId="{6DA86849-E7FB-4778-9051-10443995CCFE}"/>
          </ac:graphicFrameMkLst>
        </pc:graphicFrameChg>
        <pc:graphicFrameChg chg="add del mod modGraphic">
          <ac:chgData name="david taylor" userId="6ae9e8f56717e08b" providerId="LiveId" clId="{DDDE53FA-180A-45E9-A336-38CFEB484504}" dt="2021-01-13T10:33:21.677" v="131" actId="478"/>
          <ac:graphicFrameMkLst>
            <pc:docMk/>
            <pc:sldMk cId="1261772646" sldId="393"/>
            <ac:graphicFrameMk id="8" creationId="{C2DAE4F0-B5E8-47E8-9EC6-B64AA381C346}"/>
          </ac:graphicFrameMkLst>
        </pc:graphicFrameChg>
        <pc:picChg chg="del">
          <ac:chgData name="david taylor" userId="6ae9e8f56717e08b" providerId="LiveId" clId="{DDDE53FA-180A-45E9-A336-38CFEB484504}" dt="2021-01-13T10:27:10.050" v="84" actId="478"/>
          <ac:picMkLst>
            <pc:docMk/>
            <pc:sldMk cId="1261772646" sldId="393"/>
            <ac:picMk id="4" creationId="{D9F17609-C443-4172-9131-2424B07B144E}"/>
          </ac:picMkLst>
        </pc:picChg>
        <pc:picChg chg="add mod">
          <ac:chgData name="david taylor" userId="6ae9e8f56717e08b" providerId="LiveId" clId="{DDDE53FA-180A-45E9-A336-38CFEB484504}" dt="2021-01-13T10:34:41.359" v="144" actId="164"/>
          <ac:picMkLst>
            <pc:docMk/>
            <pc:sldMk cId="1261772646" sldId="393"/>
            <ac:picMk id="10" creationId="{B0161480-6F63-43D9-A016-E1650E0926AA}"/>
          </ac:picMkLst>
        </pc:picChg>
        <pc:picChg chg="add mod">
          <ac:chgData name="david taylor" userId="6ae9e8f56717e08b" providerId="LiveId" clId="{DDDE53FA-180A-45E9-A336-38CFEB484504}" dt="2021-01-13T10:34:41.359" v="144" actId="164"/>
          <ac:picMkLst>
            <pc:docMk/>
            <pc:sldMk cId="1261772646" sldId="393"/>
            <ac:picMk id="12" creationId="{52500DBF-E240-4615-97FE-FBAC72908112}"/>
          </ac:picMkLst>
        </pc:picChg>
      </pc:sldChg>
      <pc:sldChg chg="addSp delSp modSp mod">
        <pc:chgData name="david taylor" userId="6ae9e8f56717e08b" providerId="LiveId" clId="{DDDE53FA-180A-45E9-A336-38CFEB484504}" dt="2021-01-13T10:34:56.573" v="148" actId="1076"/>
        <pc:sldMkLst>
          <pc:docMk/>
          <pc:sldMk cId="2601951158" sldId="394"/>
        </pc:sldMkLst>
        <pc:graphicFrameChg chg="add del mod">
          <ac:chgData name="david taylor" userId="6ae9e8f56717e08b" providerId="LiveId" clId="{DDDE53FA-180A-45E9-A336-38CFEB484504}" dt="2021-01-13T10:34:52.605" v="146" actId="478"/>
          <ac:graphicFrameMkLst>
            <pc:docMk/>
            <pc:sldMk cId="2601951158" sldId="394"/>
            <ac:graphicFrameMk id="7" creationId="{07B9084B-1682-4602-B69C-A07326E51F78}"/>
          </ac:graphicFrameMkLst>
        </pc:graphicFrameChg>
        <pc:graphicFrameChg chg="add del mod">
          <ac:chgData name="david taylor" userId="6ae9e8f56717e08b" providerId="LiveId" clId="{DDDE53FA-180A-45E9-A336-38CFEB484504}" dt="2021-01-13T10:34:52.605" v="146" actId="478"/>
          <ac:graphicFrameMkLst>
            <pc:docMk/>
            <pc:sldMk cId="2601951158" sldId="394"/>
            <ac:graphicFrameMk id="8" creationId="{B77C4FE7-5B5E-4F1E-9BFF-D6A494239B6B}"/>
          </ac:graphicFrameMkLst>
        </pc:graphicFrameChg>
        <pc:picChg chg="add mod">
          <ac:chgData name="david taylor" userId="6ae9e8f56717e08b" providerId="LiveId" clId="{DDDE53FA-180A-45E9-A336-38CFEB484504}" dt="2021-01-13T10:34:56.573" v="148" actId="1076"/>
          <ac:picMkLst>
            <pc:docMk/>
            <pc:sldMk cId="2601951158" sldId="394"/>
            <ac:picMk id="2" creationId="{2E93DF7D-3767-42A7-811F-9D27BD43E352}"/>
          </ac:picMkLst>
        </pc:picChg>
        <pc:picChg chg="del">
          <ac:chgData name="david taylor" userId="6ae9e8f56717e08b" providerId="LiveId" clId="{DDDE53FA-180A-45E9-A336-38CFEB484504}" dt="2021-01-13T10:29:36.825" v="117" actId="478"/>
          <ac:picMkLst>
            <pc:docMk/>
            <pc:sldMk cId="2601951158" sldId="394"/>
            <ac:picMk id="4" creationId="{D9F17609-C443-4172-9131-2424B07B144E}"/>
          </ac:picMkLst>
        </pc:picChg>
      </pc:sldChg>
      <pc:sldChg chg="addSp delSp modSp mod">
        <pc:chgData name="david taylor" userId="6ae9e8f56717e08b" providerId="LiveId" clId="{DDDE53FA-180A-45E9-A336-38CFEB484504}" dt="2021-01-13T10:32:25.723" v="129" actId="1076"/>
        <pc:sldMkLst>
          <pc:docMk/>
          <pc:sldMk cId="923748754" sldId="408"/>
        </pc:sldMkLst>
        <pc:graphicFrameChg chg="add del mod modGraphic">
          <ac:chgData name="david taylor" userId="6ae9e8f56717e08b" providerId="LiveId" clId="{DDDE53FA-180A-45E9-A336-38CFEB484504}" dt="2021-01-13T10:32:21.292" v="127" actId="478"/>
          <ac:graphicFrameMkLst>
            <pc:docMk/>
            <pc:sldMk cId="923748754" sldId="408"/>
            <ac:graphicFrameMk id="2" creationId="{C63CCF2A-3659-4C23-93DD-F88F47797E8F}"/>
          </ac:graphicFrameMkLst>
        </pc:graphicFrameChg>
        <pc:picChg chg="add mod">
          <ac:chgData name="david taylor" userId="6ae9e8f56717e08b" providerId="LiveId" clId="{DDDE53FA-180A-45E9-A336-38CFEB484504}" dt="2021-01-13T10:32:25.723" v="129" actId="1076"/>
          <ac:picMkLst>
            <pc:docMk/>
            <pc:sldMk cId="923748754" sldId="408"/>
            <ac:picMk id="4" creationId="{F59CC93E-6AA9-429F-9A6D-5B6CFB1C1797}"/>
          </ac:picMkLst>
        </pc:picChg>
        <pc:picChg chg="del">
          <ac:chgData name="david taylor" userId="6ae9e8f56717e08b" providerId="LiveId" clId="{DDDE53FA-180A-45E9-A336-38CFEB484504}" dt="2021-01-13T10:24:46.681" v="15" actId="478"/>
          <ac:picMkLst>
            <pc:docMk/>
            <pc:sldMk cId="923748754" sldId="408"/>
            <ac:picMk id="5" creationId="{4ADF56FA-2478-4FC2-998A-20215C97E019}"/>
          </ac:picMkLst>
        </pc:picChg>
      </pc:sldChg>
      <pc:sldChg chg="delSp modSp mod delAnim">
        <pc:chgData name="david taylor" userId="6ae9e8f56717e08b" providerId="LiveId" clId="{DDDE53FA-180A-45E9-A336-38CFEB484504}" dt="2021-01-13T10:35:30.608" v="149" actId="732"/>
        <pc:sldMkLst>
          <pc:docMk/>
          <pc:sldMk cId="2049705173" sldId="472"/>
        </pc:sldMkLst>
        <pc:picChg chg="mod modCrop">
          <ac:chgData name="david taylor" userId="6ae9e8f56717e08b" providerId="LiveId" clId="{DDDE53FA-180A-45E9-A336-38CFEB484504}" dt="2021-01-13T10:35:30.608" v="149" actId="732"/>
          <ac:picMkLst>
            <pc:docMk/>
            <pc:sldMk cId="2049705173" sldId="472"/>
            <ac:picMk id="3" creationId="{011394D5-9B67-4E0E-B906-3E9A0142640F}"/>
          </ac:picMkLst>
        </pc:picChg>
        <pc:picChg chg="del">
          <ac:chgData name="david taylor" userId="6ae9e8f56717e08b" providerId="LiveId" clId="{DDDE53FA-180A-45E9-A336-38CFEB484504}" dt="2021-01-13T05:41:16.044" v="3" actId="478"/>
          <ac:picMkLst>
            <pc:docMk/>
            <pc:sldMk cId="2049705173" sldId="472"/>
            <ac:picMk id="6" creationId="{512D0462-16C7-4312-B00B-4AF80CAF5320}"/>
          </ac:picMkLst>
        </pc:picChg>
      </pc:sldChg>
      <pc:sldChg chg="delSp modSp mod delAnim">
        <pc:chgData name="david taylor" userId="6ae9e8f56717e08b" providerId="LiveId" clId="{DDDE53FA-180A-45E9-A336-38CFEB484504}" dt="2021-01-13T10:36:00.729" v="151" actId="732"/>
        <pc:sldMkLst>
          <pc:docMk/>
          <pc:sldMk cId="3727742470" sldId="473"/>
        </pc:sldMkLst>
        <pc:picChg chg="del">
          <ac:chgData name="david taylor" userId="6ae9e8f56717e08b" providerId="LiveId" clId="{DDDE53FA-180A-45E9-A336-38CFEB484504}" dt="2021-01-13T05:41:20.321" v="4" actId="478"/>
          <ac:picMkLst>
            <pc:docMk/>
            <pc:sldMk cId="3727742470" sldId="473"/>
            <ac:picMk id="2" creationId="{02E648E6-9F96-4C11-B6A7-D72B6991AE50}"/>
          </ac:picMkLst>
        </pc:picChg>
        <pc:picChg chg="mod modCrop">
          <ac:chgData name="david taylor" userId="6ae9e8f56717e08b" providerId="LiveId" clId="{DDDE53FA-180A-45E9-A336-38CFEB484504}" dt="2021-01-13T10:36:00.729" v="151" actId="732"/>
          <ac:picMkLst>
            <pc:docMk/>
            <pc:sldMk cId="3727742470" sldId="473"/>
            <ac:picMk id="3" creationId="{8588507B-8276-45AB-B569-D0ACF64ADE69}"/>
          </ac:picMkLst>
        </pc:picChg>
        <pc:picChg chg="del">
          <ac:chgData name="david taylor" userId="6ae9e8f56717e08b" providerId="LiveId" clId="{DDDE53FA-180A-45E9-A336-38CFEB484504}" dt="2021-01-13T10:35:53.179" v="150" actId="478"/>
          <ac:picMkLst>
            <pc:docMk/>
            <pc:sldMk cId="3727742470" sldId="473"/>
            <ac:picMk id="31" creationId="{77343294-685A-401E-89AC-27D5856EDE3F}"/>
          </ac:picMkLst>
        </pc:picChg>
      </pc:sldChg>
      <pc:sldChg chg="delSp mod delAnim">
        <pc:chgData name="david taylor" userId="6ae9e8f56717e08b" providerId="LiveId" clId="{DDDE53FA-180A-45E9-A336-38CFEB484504}" dt="2021-01-13T05:41:51.915" v="7" actId="478"/>
        <pc:sldMkLst>
          <pc:docMk/>
          <pc:sldMk cId="0" sldId="474"/>
        </pc:sldMkLst>
        <pc:picChg chg="del">
          <ac:chgData name="david taylor" userId="6ae9e8f56717e08b" providerId="LiveId" clId="{DDDE53FA-180A-45E9-A336-38CFEB484504}" dt="2021-01-13T05:41:51.915" v="7" actId="478"/>
          <ac:picMkLst>
            <pc:docMk/>
            <pc:sldMk cId="0" sldId="474"/>
            <ac:picMk id="2" creationId="{E6B18AA2-F7DE-44A2-8D25-FDC4F9903D70}"/>
          </ac:picMkLst>
        </pc:picChg>
      </pc:sldChg>
      <pc:sldChg chg="delSp mod delAnim">
        <pc:chgData name="david taylor" userId="6ae9e8f56717e08b" providerId="LiveId" clId="{DDDE53FA-180A-45E9-A336-38CFEB484504}" dt="2021-01-13T05:41:26.660" v="5" actId="478"/>
        <pc:sldMkLst>
          <pc:docMk/>
          <pc:sldMk cId="2217440612" sldId="475"/>
        </pc:sldMkLst>
        <pc:picChg chg="del">
          <ac:chgData name="david taylor" userId="6ae9e8f56717e08b" providerId="LiveId" clId="{DDDE53FA-180A-45E9-A336-38CFEB484504}" dt="2021-01-13T05:41:26.660" v="5" actId="478"/>
          <ac:picMkLst>
            <pc:docMk/>
            <pc:sldMk cId="2217440612" sldId="475"/>
            <ac:picMk id="3" creationId="{45DAD2AC-C086-46D4-BE29-65E2E0452A0D}"/>
          </ac:picMkLst>
        </pc:picChg>
      </pc:sldChg>
      <pc:sldChg chg="delSp mod delAnim">
        <pc:chgData name="david taylor" userId="6ae9e8f56717e08b" providerId="LiveId" clId="{DDDE53FA-180A-45E9-A336-38CFEB484504}" dt="2021-01-13T05:41:08.352" v="1" actId="478"/>
        <pc:sldMkLst>
          <pc:docMk/>
          <pc:sldMk cId="2047992783" sldId="477"/>
        </pc:sldMkLst>
        <pc:picChg chg="del">
          <ac:chgData name="david taylor" userId="6ae9e8f56717e08b" providerId="LiveId" clId="{DDDE53FA-180A-45E9-A336-38CFEB484504}" dt="2021-01-13T05:41:08.352" v="1" actId="478"/>
          <ac:picMkLst>
            <pc:docMk/>
            <pc:sldMk cId="2047992783" sldId="477"/>
            <ac:picMk id="4" creationId="{89954CD5-89A1-4D13-B746-7485BFC830FA}"/>
          </ac:picMkLst>
        </pc:picChg>
      </pc:sldChg>
      <pc:sldChg chg="addSp delSp modSp mod delAnim">
        <pc:chgData name="david taylor" userId="6ae9e8f56717e08b" providerId="LiveId" clId="{DDDE53FA-180A-45E9-A336-38CFEB484504}" dt="2021-01-13T10:32:12.462" v="126" actId="14100"/>
        <pc:sldMkLst>
          <pc:docMk/>
          <pc:sldMk cId="608371067" sldId="478"/>
        </pc:sldMkLst>
        <pc:picChg chg="add mod">
          <ac:chgData name="david taylor" userId="6ae9e8f56717e08b" providerId="LiveId" clId="{DDDE53FA-180A-45E9-A336-38CFEB484504}" dt="2021-01-13T10:32:12.462" v="126" actId="14100"/>
          <ac:picMkLst>
            <pc:docMk/>
            <pc:sldMk cId="608371067" sldId="478"/>
            <ac:picMk id="2" creationId="{0757EAD9-65E5-4E3C-B93E-ED3530BC9F80}"/>
          </ac:picMkLst>
        </pc:picChg>
        <pc:picChg chg="del">
          <ac:chgData name="david taylor" userId="6ae9e8f56717e08b" providerId="LiveId" clId="{DDDE53FA-180A-45E9-A336-38CFEB484504}" dt="2021-01-13T05:41:12.487" v="2" actId="478"/>
          <ac:picMkLst>
            <pc:docMk/>
            <pc:sldMk cId="608371067" sldId="478"/>
            <ac:picMk id="4" creationId="{7D89648E-7211-4A97-B462-E0A5C71CBEB4}"/>
          </ac:picMkLst>
        </pc:picChg>
        <pc:picChg chg="del">
          <ac:chgData name="david taylor" userId="6ae9e8f56717e08b" providerId="LiveId" clId="{DDDE53FA-180A-45E9-A336-38CFEB484504}" dt="2021-01-13T10:31:53.629" v="122" actId="478"/>
          <ac:picMkLst>
            <pc:docMk/>
            <pc:sldMk cId="608371067" sldId="478"/>
            <ac:picMk id="5" creationId="{4ADF56FA-2478-4FC2-998A-20215C97E0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E84B-C497-4ABD-AAAA-59E302CA0B1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B485-B4E5-4A31-A9CB-5F78598B2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JWpBWAQXI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topmarks.co.uk/subtraction/subtraction-to-1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wRtfKxZ9_Y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mobilePage/funkyMummy/index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p077rk5n/numbersongs-lets-all-draw-numb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HvxSdytKqgg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HvxSdytKqgg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78" y="51732"/>
            <a:ext cx="11847444" cy="117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dirty="0">
                <a:latin typeface="Debbie Hepplewhite Print Font" panose="03050602040000000000" pitchFamily="66" charset="0"/>
              </a:rPr>
              <a:t>Year 1 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713" y="1221995"/>
            <a:ext cx="9144000" cy="6465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11.01.2021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FA321-2D84-4F43-9DAB-9AD1795983C6}"/>
              </a:ext>
            </a:extLst>
          </p:cNvPr>
          <p:cNvSpPr txBox="1"/>
          <p:nvPr/>
        </p:nvSpPr>
        <p:spPr>
          <a:xfrm>
            <a:off x="397565" y="3244334"/>
            <a:ext cx="115293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  <a:hlinkClick r:id="rId2"/>
              </a:rPr>
              <a:t>Click the link for a video explaining this week’s learning</a:t>
            </a:r>
          </a:p>
          <a:p>
            <a:endParaRPr lang="en-GB" sz="4400" dirty="0">
              <a:latin typeface="Debbie Hepplewhite Print Font" panose="03050602040000000000" pitchFamily="66" charset="0"/>
              <a:hlinkClick r:id="rId2"/>
            </a:endParaRPr>
          </a:p>
          <a:p>
            <a:r>
              <a:rPr lang="en-GB" sz="4400" dirty="0">
                <a:latin typeface="Debbie Hepplewhite Print Font" panose="03050602040000000000" pitchFamily="66" charset="0"/>
                <a:hlinkClick r:id="rId2"/>
              </a:rPr>
              <a:t>https://youtu.be/BJWpBWAQXII</a:t>
            </a:r>
            <a:endParaRPr lang="en-GB" sz="4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04823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Day 2: Maths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https://www.youtube.com/watch?v=-gmEe0-_ex8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8866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6 more than 8?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6 places from 8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12 more than 4?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12 places from 4 to find out...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51EDCF-DD06-4C5E-BAEF-9B4895C69FA4}"/>
              </a:ext>
            </a:extLst>
          </p:cNvPr>
          <p:cNvGrpSpPr/>
          <p:nvPr/>
        </p:nvGrpSpPr>
        <p:grpSpPr>
          <a:xfrm>
            <a:off x="391634" y="5740826"/>
            <a:ext cx="10943219" cy="565799"/>
            <a:chOff x="139843" y="5383017"/>
            <a:chExt cx="10943219" cy="5657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161480-6F63-43D9-A016-E1650E09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43" y="5383017"/>
              <a:ext cx="5471611" cy="565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500DBF-E240-4615-97FE-FBAC7290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454" y="5394306"/>
              <a:ext cx="5471608" cy="554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5 less than 18?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5 places from 18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16 less than 18?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16 places from 18 to find out...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93DF7D-3767-42A7-811F-9D27BD43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2" y="5517650"/>
            <a:ext cx="10943268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E3709-F9CE-4960-8547-CAC7753D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18" y="870864"/>
            <a:ext cx="7472750" cy="5987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Day 2: Subtraction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916" y="2294772"/>
            <a:ext cx="2936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Subtract,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minus,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take 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7832" y="5747527"/>
            <a:ext cx="29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Smaller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1749" y="1901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2: Practical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39"/>
          <a:stretch/>
        </p:blipFill>
        <p:spPr>
          <a:xfrm>
            <a:off x="2511079" y="933243"/>
            <a:ext cx="6791947" cy="432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8F9C1-AFB0-414C-A3D4-8B4F9191CC33}"/>
              </a:ext>
            </a:extLst>
          </p:cNvPr>
          <p:cNvSpPr txBox="1"/>
          <p:nvPr/>
        </p:nvSpPr>
        <p:spPr>
          <a:xfrm>
            <a:off x="225521" y="120402"/>
            <a:ext cx="5250512" cy="6309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Task 1: Practical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Count out objects and take them away to solve the subtraction questions on the next slide.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Write down the whole number sentences with your answers before checking the answers.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You can use the number line to help. 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960C-5B10-4798-91A8-0D40ADF1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15" y="613742"/>
            <a:ext cx="3464616" cy="3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3B159-811F-4271-B93A-541E2BB1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72" y="1317289"/>
            <a:ext cx="1162212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5574B-DBB4-4918-935F-41571A64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01" y="260409"/>
            <a:ext cx="600966" cy="60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D605B-1BA0-41AE-9514-7C65641C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747">
            <a:off x="5899372" y="902362"/>
            <a:ext cx="503105" cy="7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98F67-5CFF-4444-BAFE-C762CAF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56820">
            <a:off x="8018852" y="200571"/>
            <a:ext cx="706642" cy="534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391EB-87FE-47E7-BFDA-6B558744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967" y="141797"/>
            <a:ext cx="773838" cy="11423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96A86-EE2D-47F8-BF59-953B9BBA79E8}"/>
              </a:ext>
            </a:extLst>
          </p:cNvPr>
          <p:cNvSpPr txBox="1"/>
          <p:nvPr/>
        </p:nvSpPr>
        <p:spPr>
          <a:xfrm>
            <a:off x="2214877" y="1304182"/>
            <a:ext cx="36817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5 – 2 = 3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4 – 2 = 2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6 – 1 = 5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8 – 7 = 1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10 – 6 =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1189289"/>
            <a:ext cx="93345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2313877"/>
            <a:ext cx="93345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3489747"/>
            <a:ext cx="9334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4521926"/>
            <a:ext cx="93345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16" y="5635818"/>
            <a:ext cx="93345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BB522-A27C-455F-A2D3-87293E0254BC}"/>
              </a:ext>
            </a:extLst>
          </p:cNvPr>
          <p:cNvSpPr txBox="1"/>
          <p:nvPr/>
        </p:nvSpPr>
        <p:spPr>
          <a:xfrm>
            <a:off x="1500655" y="209545"/>
            <a:ext cx="653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Now let’s try these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8C4D4-1E0D-4BA4-9733-31D125A5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96" y="5819591"/>
            <a:ext cx="6417704" cy="1038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0" b="17606"/>
          <a:stretch/>
        </p:blipFill>
        <p:spPr>
          <a:xfrm>
            <a:off x="1888101" y="2036206"/>
            <a:ext cx="7992265" cy="3675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B6D63-6548-40C0-B716-8C77E71B5BC3}"/>
              </a:ext>
            </a:extLst>
          </p:cNvPr>
          <p:cNvSpPr/>
          <p:nvPr/>
        </p:nvSpPr>
        <p:spPr>
          <a:xfrm>
            <a:off x="652052" y="112644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2: Pictorial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224852" y="340852"/>
            <a:ext cx="348860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Task 2: Pictorial</a:t>
            </a:r>
          </a:p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Now try these…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0" y="364838"/>
            <a:ext cx="1270659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1: Slide 3-9: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Practical: Number formation.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2: Slides 10-21: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 and Pictorial: Subtraction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3: Slides 22-36: </a:t>
            </a:r>
            <a:r>
              <a:rPr lang="en-GB" sz="2400" dirty="0">
                <a:latin typeface="Debbie Hepplewhite Print Font" panose="03050602040000000000" pitchFamily="66" charset="0"/>
              </a:rPr>
              <a:t>Maths Pictorial and Abstract: Subtraction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4: Slides 37-49: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Practical: Number Bond subtraction facts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5: Slides 50-68: </a:t>
            </a:r>
            <a:r>
              <a:rPr lang="en-GB" sz="2400" dirty="0">
                <a:latin typeface="Debbie Hepplewhite Print Font" panose="03050602040000000000" pitchFamily="66" charset="0"/>
              </a:rPr>
              <a:t>Maths Pictorial: Number Bond subtraction facts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7" y="745587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Check your answers.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0E512-04A5-4C55-8453-99B66B0A4B14}"/>
              </a:ext>
            </a:extLst>
          </p:cNvPr>
          <p:cNvSpPr txBox="1"/>
          <p:nvPr/>
        </p:nvSpPr>
        <p:spPr>
          <a:xfrm>
            <a:off x="7033847" y="3235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98F4E-956A-4768-ABAC-27899AA0CC6E}"/>
              </a:ext>
            </a:extLst>
          </p:cNvPr>
          <p:cNvSpPr txBox="1"/>
          <p:nvPr/>
        </p:nvSpPr>
        <p:spPr>
          <a:xfrm>
            <a:off x="11404851" y="74558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8790F-90B4-4B0C-B23E-AFEFAA80E0E1}"/>
              </a:ext>
            </a:extLst>
          </p:cNvPr>
          <p:cNvSpPr txBox="1"/>
          <p:nvPr/>
        </p:nvSpPr>
        <p:spPr>
          <a:xfrm>
            <a:off x="17763448" y="61897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B3B14-3855-4B2D-9129-35BCD5386F35}"/>
              </a:ext>
            </a:extLst>
          </p:cNvPr>
          <p:cNvSpPr txBox="1"/>
          <p:nvPr/>
        </p:nvSpPr>
        <p:spPr>
          <a:xfrm>
            <a:off x="7141628" y="1240671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F5C20-DA9A-432E-A825-F74D9D0B7185}"/>
              </a:ext>
            </a:extLst>
          </p:cNvPr>
          <p:cNvSpPr txBox="1"/>
          <p:nvPr/>
        </p:nvSpPr>
        <p:spPr>
          <a:xfrm>
            <a:off x="11478504" y="473129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9038F-658A-4299-83FF-F7ED3751DEAE}"/>
              </a:ext>
            </a:extLst>
          </p:cNvPr>
          <p:cNvSpPr txBox="1"/>
          <p:nvPr/>
        </p:nvSpPr>
        <p:spPr>
          <a:xfrm>
            <a:off x="17944882" y="552179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2948-7BDF-4915-96A9-1782D8A2D273}"/>
              </a:ext>
            </a:extLst>
          </p:cNvPr>
          <p:cNvSpPr txBox="1"/>
          <p:nvPr/>
        </p:nvSpPr>
        <p:spPr>
          <a:xfrm>
            <a:off x="7087738" y="2041532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0043D-4561-4815-82DE-94A93A27FA57}"/>
              </a:ext>
            </a:extLst>
          </p:cNvPr>
          <p:cNvSpPr txBox="1"/>
          <p:nvPr/>
        </p:nvSpPr>
        <p:spPr>
          <a:xfrm>
            <a:off x="7090848" y="291644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6DE5E-A6F1-4C19-AB3F-78EDC0E52D5F}"/>
              </a:ext>
            </a:extLst>
          </p:cNvPr>
          <p:cNvSpPr txBox="1"/>
          <p:nvPr/>
        </p:nvSpPr>
        <p:spPr>
          <a:xfrm>
            <a:off x="7114683" y="3787725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6431B-30B1-42D2-9E73-FA3DB54D23CB}"/>
              </a:ext>
            </a:extLst>
          </p:cNvPr>
          <p:cNvSpPr txBox="1"/>
          <p:nvPr/>
        </p:nvSpPr>
        <p:spPr>
          <a:xfrm>
            <a:off x="7040181" y="4662440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DCD47-7EF4-4DB3-88D4-43A3ECE44706}"/>
              </a:ext>
            </a:extLst>
          </p:cNvPr>
          <p:cNvSpPr txBox="1"/>
          <p:nvPr/>
        </p:nvSpPr>
        <p:spPr>
          <a:xfrm>
            <a:off x="7033847" y="546349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54AC4-74A2-448D-A276-5572C18349F6}"/>
              </a:ext>
            </a:extLst>
          </p:cNvPr>
          <p:cNvSpPr txBox="1"/>
          <p:nvPr/>
        </p:nvSpPr>
        <p:spPr>
          <a:xfrm>
            <a:off x="11404851" y="239322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B032-EEEB-4767-BC18-567C8152ECCC}"/>
              </a:ext>
            </a:extLst>
          </p:cNvPr>
          <p:cNvSpPr txBox="1"/>
          <p:nvPr/>
        </p:nvSpPr>
        <p:spPr>
          <a:xfrm>
            <a:off x="11433922" y="598671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39D00-207D-4B7F-88B9-A0AD7A9FCF46}"/>
              </a:ext>
            </a:extLst>
          </p:cNvPr>
          <p:cNvSpPr txBox="1"/>
          <p:nvPr/>
        </p:nvSpPr>
        <p:spPr>
          <a:xfrm>
            <a:off x="7033847" y="616074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3B61A-167C-4AB4-A5B7-FB65E5CA4141}"/>
              </a:ext>
            </a:extLst>
          </p:cNvPr>
          <p:cNvSpPr txBox="1"/>
          <p:nvPr/>
        </p:nvSpPr>
        <p:spPr>
          <a:xfrm>
            <a:off x="11400091" y="35566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8F3F363-50CE-4A30-90F4-1CADE2B8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41" y="1486137"/>
            <a:ext cx="6070597" cy="3919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36B21-4D65-4A6C-95D4-9FEC0DAE5A45}"/>
              </a:ext>
            </a:extLst>
          </p:cNvPr>
          <p:cNvSpPr txBox="1"/>
          <p:nvPr/>
        </p:nvSpPr>
        <p:spPr>
          <a:xfrm>
            <a:off x="2981738" y="59510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https://www.topmarks.co.uk/subtraction/subtraction-to-10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C6D77-B7D4-436E-A0B7-F3A33C16F652}"/>
              </a:ext>
            </a:extLst>
          </p:cNvPr>
          <p:cNvSpPr txBox="1"/>
          <p:nvPr/>
        </p:nvSpPr>
        <p:spPr>
          <a:xfrm>
            <a:off x="3060701" y="408783"/>
            <a:ext cx="607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Subtraction to 10 game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917" y="55071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Day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734D3-C308-437D-A340-738B7569775A}"/>
              </a:ext>
            </a:extLst>
          </p:cNvPr>
          <p:cNvSpPr txBox="1"/>
          <p:nvPr/>
        </p:nvSpPr>
        <p:spPr>
          <a:xfrm>
            <a:off x="731388" y="2497905"/>
            <a:ext cx="109399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  <a:hlinkClick r:id="rId2"/>
              </a:rPr>
              <a:t>Click the link below to watch a video of today’s lesson</a:t>
            </a:r>
          </a:p>
          <a:p>
            <a:endParaRPr lang="en-GB" sz="4000" dirty="0">
              <a:latin typeface="Debbie Hepplewhite Print Font" panose="03050602040000000000" pitchFamily="66" charset="0"/>
              <a:hlinkClick r:id="rId2"/>
            </a:endParaRPr>
          </a:p>
          <a:p>
            <a:r>
              <a:rPr lang="en-GB" sz="4000" dirty="0">
                <a:latin typeface="Debbie Hepplewhite Print Font" panose="03050602040000000000" pitchFamily="66" charset="0"/>
                <a:hlinkClick r:id="rId2"/>
              </a:rPr>
              <a:t>https://youtu.be/1wRtfKxZ9_Y</a:t>
            </a:r>
            <a:endParaRPr lang="en-GB" sz="40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0"/>
    </mc:Choice>
    <mc:Fallback xmlns="">
      <p:transition spd="slow" advTm="952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20479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9"/>
    </mc:Choice>
    <mc:Fallback xmlns="">
      <p:transition spd="slow" advTm="106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Use the number track to help you count in 2s up to 30.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Write the numbers down in order from 0-30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E0F34-1A5F-4B94-ADBA-A8864F142AF3}"/>
              </a:ext>
            </a:extLst>
          </p:cNvPr>
          <p:cNvSpPr txBox="1"/>
          <p:nvPr/>
        </p:nvSpPr>
        <p:spPr>
          <a:xfrm>
            <a:off x="165652" y="384312"/>
            <a:ext cx="11860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Use the number track to help you count in 2s up to 30.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Write the numbers down in order from 0-30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7EAD9-65E5-4E3C-B93E-ED3530BC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3" y="3273010"/>
            <a:ext cx="10821338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4"/>
    </mc:Choice>
    <mc:Fallback xmlns="">
      <p:transition spd="slow" advTm="49254"/>
    </mc:Fallback>
  </mc:AlternateContent>
  <p:extLst>
    <p:ext uri="{3A86A75C-4F4B-4683-9AE1-C65F6400EC91}">
      <p14:laserTraceLst xmlns:p14="http://schemas.microsoft.com/office/powerpoint/2010/main">
        <p14:tracePtLst>
          <p14:tracePt t="24772" x="160338" y="3116263"/>
          <p14:tracePt t="25274" x="160338" y="3098800"/>
          <p14:tracePt t="25282" x="160338" y="3062288"/>
          <p14:tracePt t="25290" x="160338" y="3044825"/>
          <p14:tracePt t="25298" x="187325" y="3000375"/>
          <p14:tracePt t="25313" x="223838" y="2955925"/>
          <p14:tracePt t="25330" x="339725" y="2822575"/>
          <p14:tracePt t="25346" x="374650" y="2776538"/>
          <p14:tracePt t="25363" x="465138" y="2724150"/>
          <p14:tracePt t="25379" x="581025" y="2652713"/>
          <p14:tracePt t="25396" x="687388" y="2608263"/>
          <p14:tracePt t="25413" x="758825" y="2571750"/>
          <p14:tracePt t="25430" x="803275" y="2554288"/>
          <p14:tracePt t="25446" x="857250" y="2527300"/>
          <p14:tracePt t="25463" x="911225" y="2527300"/>
          <p14:tracePt t="25479" x="965200" y="2527300"/>
          <p14:tracePt t="25482" x="990600" y="2527300"/>
          <p14:tracePt t="25496" x="1017588" y="2527300"/>
          <p14:tracePt t="25513" x="1081088" y="2527300"/>
          <p14:tracePt t="25515" x="1125538" y="2527300"/>
          <p14:tracePt t="25530" x="1196975" y="2527300"/>
          <p14:tracePt t="25546" x="1258888" y="2536825"/>
          <p14:tracePt t="25563" x="1303338" y="2544763"/>
          <p14:tracePt t="25579" x="1330325" y="2554288"/>
          <p14:tracePt t="25596" x="1357313" y="2554288"/>
          <p14:tracePt t="25613" x="1374775" y="2562225"/>
          <p14:tracePt t="25629" x="1419225" y="2589213"/>
          <p14:tracePt t="25646" x="1438275" y="2608263"/>
          <p14:tracePt t="25663" x="1465263" y="2616200"/>
          <p14:tracePt t="25679" x="1490663" y="2633663"/>
          <p14:tracePt t="25696" x="1517650" y="2652713"/>
          <p14:tracePt t="25713" x="1554163" y="2670175"/>
          <p14:tracePt t="25715" x="1562100" y="2679700"/>
          <p14:tracePt t="25730" x="1581150" y="2697163"/>
          <p14:tracePt t="25746" x="1616075" y="2714625"/>
          <p14:tracePt t="25763" x="1633538" y="2732088"/>
          <p14:tracePt t="25779" x="1652588" y="2759075"/>
          <p14:tracePt t="25796" x="1679575" y="2803525"/>
          <p14:tracePt t="25813" x="1704975" y="2874963"/>
          <p14:tracePt t="25829" x="1724025" y="2911475"/>
          <p14:tracePt t="25846" x="1741488" y="2946400"/>
          <p14:tracePt t="25863" x="1768475" y="2982913"/>
          <p14:tracePt t="25879" x="1785938" y="3009900"/>
          <p14:tracePt t="25896" x="1812925" y="3044825"/>
          <p14:tracePt t="25913" x="1830388" y="3071813"/>
          <p14:tracePt t="25915" x="1839913" y="3089275"/>
          <p14:tracePt t="25930" x="1866900" y="3152775"/>
          <p14:tracePt t="25946" x="1893888" y="3187700"/>
          <p14:tracePt t="25963" x="1901825" y="3224213"/>
          <p14:tracePt t="25979" x="1911350" y="3241675"/>
          <p14:tracePt t="25996" x="1919288" y="3259138"/>
          <p14:tracePt t="26013" x="1919288" y="3268663"/>
          <p14:tracePt t="26042" x="1928813" y="3268663"/>
          <p14:tracePt t="26578" x="1928813" y="3259138"/>
          <p14:tracePt t="26586" x="1928813" y="3241675"/>
          <p14:tracePt t="26596" x="1928813" y="3224213"/>
          <p14:tracePt t="26612" x="1928813" y="3197225"/>
          <p14:tracePt t="26629" x="1928813" y="3152775"/>
          <p14:tracePt t="26646" x="1946275" y="3108325"/>
          <p14:tracePt t="26662" x="1965325" y="3062288"/>
          <p14:tracePt t="26679" x="1982788" y="3027363"/>
          <p14:tracePt t="26696" x="2009775" y="2982913"/>
          <p14:tracePt t="26712" x="2027238" y="2955925"/>
          <p14:tracePt t="26714" x="2044700" y="2938463"/>
          <p14:tracePt t="26730" x="2098675" y="2884488"/>
          <p14:tracePt t="26746" x="2170113" y="2822575"/>
          <p14:tracePt t="26762" x="2259013" y="2768600"/>
          <p14:tracePt t="26779" x="2312988" y="2724150"/>
          <p14:tracePt t="26796" x="2401888" y="2679700"/>
          <p14:tracePt t="26812" x="2490788" y="2652713"/>
          <p14:tracePt t="26829" x="2571750" y="2598738"/>
          <p14:tracePt t="26846" x="2660650" y="2589213"/>
          <p14:tracePt t="26862" x="2759075" y="2562225"/>
          <p14:tracePt t="26879" x="2867025" y="2536825"/>
          <p14:tracePt t="26896" x="2911475" y="2536825"/>
          <p14:tracePt t="26912" x="2973388" y="2536825"/>
          <p14:tracePt t="26930" x="3071813" y="2517775"/>
          <p14:tracePt t="26946" x="3170238" y="2509838"/>
          <p14:tracePt t="26962" x="3251200" y="2509838"/>
          <p14:tracePt t="26979" x="3330575" y="2509838"/>
          <p14:tracePt t="26996" x="3411538" y="2509838"/>
          <p14:tracePt t="27012" x="3490913" y="2509838"/>
          <p14:tracePt t="27029" x="3589338" y="2517775"/>
          <p14:tracePt t="27046" x="3679825" y="2544763"/>
          <p14:tracePt t="27062" x="3759200" y="2581275"/>
          <p14:tracePt t="27079" x="3813175" y="2598738"/>
          <p14:tracePt t="27096" x="3848100" y="2616200"/>
          <p14:tracePt t="27113" x="3875088" y="2643188"/>
          <p14:tracePt t="27130" x="3919538" y="2687638"/>
          <p14:tracePt t="27147" x="3938588" y="2724150"/>
          <p14:tracePt t="27162" x="3965575" y="2776538"/>
          <p14:tracePt t="27179" x="3983038" y="2813050"/>
          <p14:tracePt t="27196" x="4010025" y="2857500"/>
          <p14:tracePt t="27212" x="4017963" y="2894013"/>
          <p14:tracePt t="27229" x="4027488" y="2938463"/>
          <p14:tracePt t="27246" x="4044950" y="2990850"/>
          <p14:tracePt t="27262" x="4062413" y="3044825"/>
          <p14:tracePt t="27279" x="4081463" y="3108325"/>
          <p14:tracePt t="27296" x="4089400" y="3152775"/>
          <p14:tracePt t="27312" x="4098925" y="3197225"/>
          <p14:tracePt t="27330" x="4125913" y="3241675"/>
          <p14:tracePt t="27346" x="4143375" y="3268663"/>
          <p14:tracePt t="27362" x="4160838" y="3303588"/>
          <p14:tracePt t="27379" x="4160838" y="3313113"/>
          <p14:tracePt t="27412" x="4170363" y="3330575"/>
          <p14:tracePt t="27826" x="4187825" y="3330575"/>
          <p14:tracePt t="27842" x="4197350" y="3330575"/>
          <p14:tracePt t="27850" x="4197350" y="3322638"/>
          <p14:tracePt t="27858" x="4205288" y="3313113"/>
          <p14:tracePt t="27866" x="4214813" y="3303588"/>
          <p14:tracePt t="27879" x="4214813" y="3295650"/>
          <p14:tracePt t="27895" x="4232275" y="3276600"/>
          <p14:tracePt t="27912" x="4251325" y="3232150"/>
          <p14:tracePt t="27929" x="4286250" y="3179763"/>
          <p14:tracePt t="27931" x="4295775" y="3152775"/>
          <p14:tracePt t="27946" x="4330700" y="3116263"/>
          <p14:tracePt t="27962" x="4340225" y="3062288"/>
          <p14:tracePt t="27979" x="4375150" y="3027363"/>
          <p14:tracePt t="27995" x="4419600" y="2965450"/>
          <p14:tracePt t="28012" x="4456113" y="2919413"/>
          <p14:tracePt t="28029" x="4510088" y="2867025"/>
          <p14:tracePt t="28045" x="4572000" y="2822575"/>
          <p14:tracePt t="28062" x="4643438" y="2776538"/>
          <p14:tracePt t="28079" x="4714875" y="2732088"/>
          <p14:tracePt t="28095" x="4786313" y="2705100"/>
          <p14:tracePt t="28112" x="4875213" y="2679700"/>
          <p14:tracePt t="28129" x="5000625" y="2652713"/>
          <p14:tracePt t="28146" x="5054600" y="2633663"/>
          <p14:tracePt t="28162" x="5143500" y="2616200"/>
          <p14:tracePt t="28179" x="5205413" y="2608263"/>
          <p14:tracePt t="28195" x="5276850" y="2608263"/>
          <p14:tracePt t="28212" x="5375275" y="2608263"/>
          <p14:tracePt t="28229" x="5491163" y="2608263"/>
          <p14:tracePt t="28245" x="5634038" y="2608263"/>
          <p14:tracePt t="28262" x="5768975" y="2608263"/>
          <p14:tracePt t="28279" x="5875338" y="2608263"/>
          <p14:tracePt t="28295" x="5973763" y="2608263"/>
          <p14:tracePt t="28312" x="6062663" y="2633663"/>
          <p14:tracePt t="28329" x="6116638" y="2652713"/>
          <p14:tracePt t="28331" x="6143625" y="2670175"/>
          <p14:tracePt t="28346" x="6153150" y="2697163"/>
          <p14:tracePt t="28362" x="6180138" y="2724150"/>
          <p14:tracePt t="28379" x="6215063" y="2786063"/>
          <p14:tracePt t="28395" x="6251575" y="2840038"/>
          <p14:tracePt t="28412" x="6276975" y="2894013"/>
          <p14:tracePt t="28429" x="6313488" y="2938463"/>
          <p14:tracePt t="28445" x="6340475" y="2982913"/>
          <p14:tracePt t="28462" x="6375400" y="3027363"/>
          <p14:tracePt t="28479" x="6402388" y="3071813"/>
          <p14:tracePt t="28495" x="6419850" y="3089275"/>
          <p14:tracePt t="28512" x="6429375" y="3125788"/>
          <p14:tracePt t="28514" x="6438900" y="3143250"/>
          <p14:tracePt t="28529" x="6446838" y="3160713"/>
          <p14:tracePt t="28546" x="6456363" y="3224213"/>
          <p14:tracePt t="28562" x="6465888" y="3251200"/>
          <p14:tracePt t="28579" x="6473825" y="3295650"/>
          <p14:tracePt t="28595" x="6491288" y="3330575"/>
          <p14:tracePt t="28612" x="6491288" y="3357563"/>
          <p14:tracePt t="28629" x="6510338" y="3375025"/>
          <p14:tracePt t="28645" x="6510338" y="3394075"/>
          <p14:tracePt t="28662" x="6527800" y="3411538"/>
          <p14:tracePt t="28679" x="6527800" y="3419475"/>
          <p14:tracePt t="28695" x="6537325" y="3429000"/>
          <p14:tracePt t="28712" x="6545263" y="3446463"/>
          <p14:tracePt t="29170" x="6554788" y="3446463"/>
          <p14:tracePt t="29186" x="6562725" y="3446463"/>
          <p14:tracePt t="29194" x="6572250" y="3438525"/>
          <p14:tracePt t="29202" x="6581775" y="3411538"/>
          <p14:tracePt t="29212" x="6599238" y="3375025"/>
          <p14:tracePt t="29228" x="6599238" y="3313113"/>
          <p14:tracePt t="29245" x="6634163" y="3251200"/>
          <p14:tracePt t="29262" x="6661150" y="3197225"/>
          <p14:tracePt t="29278" x="6688138" y="3152775"/>
          <p14:tracePt t="29295" x="6732588" y="3081338"/>
          <p14:tracePt t="29312" x="6759575" y="3054350"/>
          <p14:tracePt t="29328" x="6796088" y="3009900"/>
          <p14:tracePt t="29331" x="6813550" y="2990850"/>
          <p14:tracePt t="29346" x="6848475" y="2973388"/>
          <p14:tracePt t="29362" x="6875463" y="2946400"/>
          <p14:tracePt t="29378" x="6929438" y="2919413"/>
          <p14:tracePt t="29395" x="6973888" y="2894013"/>
          <p14:tracePt t="29412" x="7027863" y="2874963"/>
          <p14:tracePt t="29428" x="7126288" y="2830513"/>
          <p14:tracePt t="29445" x="7205663" y="2795588"/>
          <p14:tracePt t="29462" x="7296150" y="2768600"/>
          <p14:tracePt t="29478" x="7367588" y="2759075"/>
          <p14:tracePt t="29495" x="7446963" y="2741613"/>
          <p14:tracePt t="29512" x="7572375" y="2724150"/>
          <p14:tracePt t="29514" x="7634288" y="2714625"/>
          <p14:tracePt t="29528" x="7697788" y="2705100"/>
          <p14:tracePt t="29546" x="7858125" y="2679700"/>
          <p14:tracePt t="29562" x="7939088" y="2679700"/>
          <p14:tracePt t="29578" x="8010525" y="2679700"/>
          <p14:tracePt t="29595" x="8089900" y="2679700"/>
          <p14:tracePt t="29612" x="8180388" y="2679700"/>
          <p14:tracePt t="29628" x="8269288" y="2679700"/>
          <p14:tracePt t="29645" x="8402638" y="2687638"/>
          <p14:tracePt t="29662" x="8518525" y="2705100"/>
          <p14:tracePt t="29678" x="8572500" y="2724150"/>
          <p14:tracePt t="29695" x="8616950" y="2741613"/>
          <p14:tracePt t="29712" x="8670925" y="2776538"/>
          <p14:tracePt t="29728" x="8732838" y="2822575"/>
          <p14:tracePt t="29730" x="8751888" y="2840038"/>
          <p14:tracePt t="29746" x="8786813" y="2867025"/>
          <p14:tracePt t="29762" x="8813800" y="2894013"/>
          <p14:tracePt t="29778" x="8831263" y="2946400"/>
          <p14:tracePt t="29795" x="8840788" y="3000375"/>
          <p14:tracePt t="29812" x="8858250" y="3062288"/>
          <p14:tracePt t="29828" x="8867775" y="3133725"/>
          <p14:tracePt t="29845" x="8885238" y="3197225"/>
          <p14:tracePt t="29862" x="8902700" y="3251200"/>
          <p14:tracePt t="29878" x="8920163" y="3295650"/>
          <p14:tracePt t="29895" x="8920163" y="3322638"/>
          <p14:tracePt t="29912" x="8929688" y="3357563"/>
          <p14:tracePt t="29928" x="8939213" y="3384550"/>
          <p14:tracePt t="29930" x="8939213" y="3394075"/>
          <p14:tracePt t="29946" x="8956675" y="3402013"/>
          <p14:tracePt t="29962" x="8956675" y="3411538"/>
          <p14:tracePt t="29978" x="8966200" y="3419475"/>
          <p14:tracePt t="30202" x="8983663" y="3419475"/>
          <p14:tracePt t="30258" x="8991600" y="3419475"/>
          <p14:tracePt t="30370" x="8991600" y="3411538"/>
          <p14:tracePt t="30379" x="9001125" y="3402013"/>
          <p14:tracePt t="30402" x="9001125" y="3394075"/>
          <p14:tracePt t="30426" x="9001125" y="3384550"/>
          <p14:tracePt t="30434" x="9018588" y="3375025"/>
          <p14:tracePt t="30442" x="9018588" y="3367088"/>
          <p14:tracePt t="30458" x="9018588" y="3348038"/>
          <p14:tracePt t="30466" x="9037638" y="3340100"/>
          <p14:tracePt t="30478" x="9037638" y="3330575"/>
          <p14:tracePt t="30495" x="9045575" y="3322638"/>
          <p14:tracePt t="30511" x="9055100" y="3295650"/>
          <p14:tracePt t="30528" x="9055100" y="3276600"/>
          <p14:tracePt t="30530" x="9063038" y="3259138"/>
          <p14:tracePt t="30545" x="9072563" y="3214688"/>
          <p14:tracePt t="30562" x="9099550" y="3160713"/>
          <p14:tracePt t="30578" x="9117013" y="3116263"/>
          <p14:tracePt t="30595" x="9126538" y="3081338"/>
          <p14:tracePt t="30612" x="9153525" y="3036888"/>
          <p14:tracePt t="30628" x="9170988" y="3009900"/>
          <p14:tracePt t="30645" x="9197975" y="2973388"/>
          <p14:tracePt t="30661" x="9224963" y="2946400"/>
          <p14:tracePt t="30678" x="9277350" y="2911475"/>
          <p14:tracePt t="30695" x="9323388" y="2874963"/>
          <p14:tracePt t="30711" x="9375775" y="2847975"/>
          <p14:tracePt t="30728" x="9466263" y="2803525"/>
          <p14:tracePt t="30746" x="9563100" y="2759075"/>
          <p14:tracePt t="30762" x="9644063" y="2724150"/>
          <p14:tracePt t="30778" x="9680575" y="2705100"/>
          <p14:tracePt t="30795" x="9742488" y="2687638"/>
          <p14:tracePt t="30811" x="9804400" y="2679700"/>
          <p14:tracePt t="30828" x="9867900" y="2679700"/>
          <p14:tracePt t="30845" x="9947275" y="2670175"/>
          <p14:tracePt t="30861" x="10028238" y="2670175"/>
          <p14:tracePt t="30878" x="10117138" y="2670175"/>
          <p14:tracePt t="30895" x="10188575" y="2670175"/>
          <p14:tracePt t="30911" x="10296525" y="2670175"/>
          <p14:tracePt t="30928" x="10412413" y="2670175"/>
          <p14:tracePt t="30945" x="10537825" y="2670175"/>
          <p14:tracePt t="30947" x="10582275" y="2670175"/>
          <p14:tracePt t="30962" x="10680700" y="2679700"/>
          <p14:tracePt t="30978" x="10787063" y="2687638"/>
          <p14:tracePt t="30995" x="10858500" y="2714625"/>
          <p14:tracePt t="31011" x="10939463" y="2741613"/>
          <p14:tracePt t="31028" x="11001375" y="2759075"/>
          <p14:tracePt t="31045" x="11045825" y="2786063"/>
          <p14:tracePt t="31061" x="11082338" y="2813050"/>
          <p14:tracePt t="31078" x="11099800" y="2822575"/>
          <p14:tracePt t="31095" x="11117263" y="2857500"/>
          <p14:tracePt t="31111" x="11134725" y="2894013"/>
          <p14:tracePt t="31128" x="11144250" y="2955925"/>
          <p14:tracePt t="31130" x="11153775" y="2982913"/>
          <p14:tracePt t="31145" x="11153775" y="3017838"/>
          <p14:tracePt t="31162" x="11161713" y="3108325"/>
          <p14:tracePt t="31178" x="11180763" y="3179763"/>
          <p14:tracePt t="31195" x="11188700" y="3241675"/>
          <p14:tracePt t="31211" x="11198225" y="3276600"/>
          <p14:tracePt t="31228" x="11206163" y="3322638"/>
          <p14:tracePt t="31245" x="11215688" y="3348038"/>
          <p14:tracePt t="31261" x="11225213" y="3375025"/>
          <p14:tracePt t="31278" x="11233150" y="3394075"/>
          <p14:tracePt t="31295" x="11233150" y="3402013"/>
          <p14:tracePt t="31311" x="11233150" y="3411538"/>
          <p14:tracePt t="31328" x="11242675" y="3419475"/>
          <p14:tracePt t="31362" x="11252200" y="3438525"/>
          <p14:tracePt t="31810" x="0" y="0"/>
        </p14:tracePtLst>
        <p14:tracePtLst>
          <p14:tracePt t="32779" x="1803400" y="4518025"/>
          <p14:tracePt t="33514" x="1795463" y="4510088"/>
          <p14:tracePt t="33522" x="1795463" y="4500563"/>
          <p14:tracePt t="33530" x="1795463" y="4483100"/>
          <p14:tracePt t="33544" x="1803400" y="4456113"/>
          <p14:tracePt t="33561" x="1822450" y="4419600"/>
          <p14:tracePt t="33578" x="1874838" y="4348163"/>
          <p14:tracePt t="33594" x="1893888" y="4313238"/>
          <p14:tracePt t="33611" x="1946275" y="4251325"/>
          <p14:tracePt t="33627" x="1990725" y="4179888"/>
          <p14:tracePt t="33644" x="2036763" y="4125913"/>
          <p14:tracePt t="33661" x="2108200" y="4054475"/>
          <p14:tracePt t="33677" x="2205038" y="3965575"/>
          <p14:tracePt t="33694" x="2303463" y="3884613"/>
          <p14:tracePt t="33711" x="2419350" y="3795713"/>
          <p14:tracePt t="33727" x="2536825" y="3741738"/>
          <p14:tracePt t="33744" x="2652713" y="3697288"/>
          <p14:tracePt t="33746" x="2714625" y="3679825"/>
          <p14:tracePt t="33761" x="2776538" y="3660775"/>
          <p14:tracePt t="33778" x="2928938" y="3652838"/>
          <p14:tracePt t="33794" x="3009900" y="3652838"/>
          <p14:tracePt t="33811" x="3071813" y="3652838"/>
          <p14:tracePt t="33827" x="3116263" y="3652838"/>
          <p14:tracePt t="33844" x="3152775" y="3652838"/>
          <p14:tracePt t="33861" x="3205163" y="3652838"/>
          <p14:tracePt t="33877" x="3276600" y="3670300"/>
          <p14:tracePt t="33894" x="3330575" y="3697288"/>
          <p14:tracePt t="33911" x="3411538" y="3724275"/>
          <p14:tracePt t="33927" x="3473450" y="3751263"/>
          <p14:tracePt t="33944" x="3562350" y="3786188"/>
          <p14:tracePt t="33961" x="3670300" y="3830638"/>
          <p14:tracePt t="33963" x="3714750" y="3857625"/>
          <p14:tracePt t="33978" x="3795713" y="3902075"/>
          <p14:tracePt t="33994" x="3867150" y="3938588"/>
          <p14:tracePt t="34011" x="3919538" y="3990975"/>
          <p14:tracePt t="34027" x="4000500" y="4044950"/>
          <p14:tracePt t="34044" x="4037013" y="4089400"/>
          <p14:tracePt t="34061" x="4071938" y="4133850"/>
          <p14:tracePt t="34077" x="4116388" y="4197350"/>
          <p14:tracePt t="34094" x="4160838" y="4286250"/>
          <p14:tracePt t="34111" x="4197350" y="4367213"/>
          <p14:tracePt t="34127" x="4232275" y="4419600"/>
          <p14:tracePt t="34144" x="4286250" y="4491038"/>
          <p14:tracePt t="34161" x="4340225" y="4562475"/>
          <p14:tracePt t="34163" x="4357688" y="4581525"/>
          <p14:tracePt t="34178" x="4384675" y="4608513"/>
          <p14:tracePt t="34194" x="4411663" y="4633913"/>
          <p14:tracePt t="34211" x="4429125" y="4652963"/>
          <p14:tracePt t="34228" x="4446588" y="4660900"/>
          <p14:tracePt t="34244" x="4456113" y="4670425"/>
          <p14:tracePt t="34722" x="4456113" y="4660900"/>
          <p14:tracePt t="34738" x="4456113" y="4643438"/>
          <p14:tracePt t="34746" x="4456113" y="4625975"/>
          <p14:tracePt t="34754" x="4456113" y="4608513"/>
          <p14:tracePt t="34763" x="4456113" y="4572000"/>
          <p14:tracePt t="34778" x="4465638" y="4518025"/>
          <p14:tracePt t="34794" x="4465638" y="4483100"/>
          <p14:tracePt t="34810" x="4473575" y="4446588"/>
          <p14:tracePt t="34827" x="4500563" y="4384675"/>
          <p14:tracePt t="34844" x="4518025" y="4322763"/>
          <p14:tracePt t="34860" x="4537075" y="4268788"/>
          <p14:tracePt t="34877" x="4562475" y="4214813"/>
          <p14:tracePt t="34894" x="4598988" y="4160838"/>
          <p14:tracePt t="34910" x="4652963" y="4071938"/>
          <p14:tracePt t="34927" x="4724400" y="4037013"/>
          <p14:tracePt t="34944" x="4911725" y="3956050"/>
          <p14:tracePt t="34960" x="5108575" y="3867150"/>
          <p14:tracePt t="34963" x="5205413" y="3830638"/>
          <p14:tracePt t="34978" x="5367338" y="3776663"/>
          <p14:tracePt t="34994" x="5491163" y="3732213"/>
          <p14:tracePt t="35010" x="5616575" y="3697288"/>
          <p14:tracePt t="35027" x="5741988" y="3670300"/>
          <p14:tracePt t="35044" x="5830888" y="3643313"/>
          <p14:tracePt t="35060" x="5911850" y="3625850"/>
          <p14:tracePt t="35077" x="5973763" y="3625850"/>
          <p14:tracePt t="35094" x="6010275" y="3625850"/>
          <p14:tracePt t="35110" x="6054725" y="3625850"/>
          <p14:tracePt t="35127" x="6099175" y="3625850"/>
          <p14:tracePt t="35144" x="6153150" y="3625850"/>
          <p14:tracePt t="35160" x="6242050" y="3670300"/>
          <p14:tracePt t="35163" x="6296025" y="3697288"/>
          <p14:tracePt t="35178" x="6402388" y="3732213"/>
          <p14:tracePt t="35194" x="6473825" y="3776663"/>
          <p14:tracePt t="35210" x="6518275" y="3813175"/>
          <p14:tracePt t="35227" x="6537325" y="3840163"/>
          <p14:tracePt t="35244" x="6572250" y="3884613"/>
          <p14:tracePt t="35260" x="6589713" y="3956050"/>
          <p14:tracePt t="35277" x="6599238" y="4054475"/>
          <p14:tracePt t="35294" x="6599238" y="4143375"/>
          <p14:tracePt t="35310" x="6599238" y="4214813"/>
          <p14:tracePt t="35327" x="6608763" y="4276725"/>
          <p14:tracePt t="35344" x="6608763" y="4340225"/>
          <p14:tracePt t="35360" x="6616700" y="4384675"/>
          <p14:tracePt t="35362" x="6616700" y="4419600"/>
          <p14:tracePt t="35378" x="6634163" y="4456113"/>
          <p14:tracePt t="35394" x="6634163" y="4491038"/>
          <p14:tracePt t="35410" x="6634163" y="4510088"/>
          <p14:tracePt t="35427" x="6634163" y="4527550"/>
          <p14:tracePt t="35444" x="6653213" y="4554538"/>
          <p14:tracePt t="35460" x="6653213" y="4562475"/>
          <p14:tracePt t="35477" x="6653213" y="4572000"/>
          <p14:tracePt t="35494" x="6653213" y="4581525"/>
          <p14:tracePt t="35890" x="6661150" y="4581525"/>
          <p14:tracePt t="35930" x="6661150" y="4572000"/>
          <p14:tracePt t="35946" x="6661150" y="4554538"/>
          <p14:tracePt t="35954" x="6688138" y="4527550"/>
          <p14:tracePt t="35962" x="6688138" y="4518025"/>
          <p14:tracePt t="35978" x="6705600" y="4456113"/>
          <p14:tracePt t="35994" x="6724650" y="4375150"/>
          <p14:tracePt t="36010" x="6732588" y="4295775"/>
          <p14:tracePt t="36027" x="6751638" y="4224338"/>
          <p14:tracePt t="36044" x="6759575" y="4133850"/>
          <p14:tracePt t="36060" x="6769100" y="4071938"/>
          <p14:tracePt t="36077" x="6786563" y="4027488"/>
          <p14:tracePt t="36094" x="6823075" y="3965575"/>
          <p14:tracePt t="36110" x="6848475" y="3911600"/>
          <p14:tracePt t="36127" x="6884988" y="3857625"/>
          <p14:tracePt t="36144" x="6946900" y="3795713"/>
          <p14:tracePt t="36160" x="7072313" y="3741738"/>
          <p14:tracePt t="36177" x="7375525" y="3679825"/>
          <p14:tracePt t="36194" x="7581900" y="3625850"/>
          <p14:tracePt t="36210" x="7759700" y="3598863"/>
          <p14:tracePt t="36227" x="7902575" y="3581400"/>
          <p14:tracePt t="36243" x="8037513" y="3571875"/>
          <p14:tracePt t="36261" x="8134350" y="3571875"/>
          <p14:tracePt t="36277" x="8224838" y="3571875"/>
          <p14:tracePt t="36294" x="8286750" y="3571875"/>
          <p14:tracePt t="36310" x="8340725" y="3571875"/>
          <p14:tracePt t="36327" x="8394700" y="3571875"/>
          <p14:tracePt t="36344" x="8447088" y="3571875"/>
          <p14:tracePt t="36360" x="8510588" y="3589338"/>
          <p14:tracePt t="36362" x="8555038" y="3608388"/>
          <p14:tracePt t="36377" x="8661400" y="3652838"/>
          <p14:tracePt t="36394" x="8759825" y="3705225"/>
          <p14:tracePt t="36410" x="8858250" y="3751263"/>
          <p14:tracePt t="36427" x="8920163" y="3786188"/>
          <p14:tracePt t="36443" x="8947150" y="3813175"/>
          <p14:tracePt t="36460" x="8974138" y="3840163"/>
          <p14:tracePt t="36477" x="8974138" y="3875088"/>
          <p14:tracePt t="36493" x="9001125" y="3938588"/>
          <p14:tracePt t="36510" x="9001125" y="3983038"/>
          <p14:tracePt t="36527" x="9001125" y="4044950"/>
          <p14:tracePt t="36543" x="9001125" y="4133850"/>
          <p14:tracePt t="36560" x="9001125" y="4179888"/>
          <p14:tracePt t="36577" x="9001125" y="4241800"/>
          <p14:tracePt t="36579" x="9001125" y="4276725"/>
          <p14:tracePt t="36594" x="9001125" y="4348163"/>
          <p14:tracePt t="36610" x="9001125" y="4429125"/>
          <p14:tracePt t="36627" x="9001125" y="4491038"/>
          <p14:tracePt t="36643" x="9001125" y="4537075"/>
          <p14:tracePt t="36660" x="9001125" y="4562475"/>
          <p14:tracePt t="36677" x="9010650" y="4598988"/>
          <p14:tracePt t="36693" x="9010650" y="4608513"/>
          <p14:tracePt t="36710" x="9010650" y="4625975"/>
          <p14:tracePt t="36743" x="9010650" y="4633913"/>
          <p14:tracePt t="37146" x="9028113" y="4616450"/>
          <p14:tracePt t="37154" x="9028113" y="4598988"/>
          <p14:tracePt t="37162" x="9028113" y="4581525"/>
          <p14:tracePt t="37177" x="9037638" y="4554538"/>
          <p14:tracePt t="37194" x="9055100" y="4483100"/>
          <p14:tracePt t="37210" x="9072563" y="4438650"/>
          <p14:tracePt t="37227" x="9072563" y="4402138"/>
          <p14:tracePt t="37243" x="9099550" y="4340225"/>
          <p14:tracePt t="37260" x="9117013" y="4268788"/>
          <p14:tracePt t="37277" x="9134475" y="4224338"/>
          <p14:tracePt t="37293" x="9153525" y="4170363"/>
          <p14:tracePt t="37310" x="9161463" y="4116388"/>
          <p14:tracePt t="37327" x="9188450" y="4062413"/>
          <p14:tracePt t="37343" x="9205913" y="4017963"/>
          <p14:tracePt t="37360" x="9224963" y="3965575"/>
          <p14:tracePt t="37377" x="9242425" y="3929063"/>
          <p14:tracePt t="37379" x="9242425" y="3902075"/>
          <p14:tracePt t="37394" x="9269413" y="3848100"/>
          <p14:tracePt t="37410" x="9296400" y="3813175"/>
          <p14:tracePt t="37426" x="9348788" y="3786188"/>
          <p14:tracePt t="37443" x="9439275" y="3751263"/>
          <p14:tracePt t="37460" x="9510713" y="3724275"/>
          <p14:tracePt t="37476" x="9644063" y="3697288"/>
          <p14:tracePt t="37493" x="9823450" y="3670300"/>
          <p14:tracePt t="37510" x="9983788" y="3643313"/>
          <p14:tracePt t="37526" x="10126663" y="3616325"/>
          <p14:tracePt t="37543" x="10269538" y="3598863"/>
          <p14:tracePt t="37560" x="10375900" y="3598863"/>
          <p14:tracePt t="37577" x="10439400" y="3598863"/>
          <p14:tracePt t="37579" x="10456863" y="3598863"/>
          <p14:tracePt t="37594" x="10483850" y="3598863"/>
          <p14:tracePt t="37610" x="10528300" y="3598863"/>
          <p14:tracePt t="37626" x="10563225" y="3616325"/>
          <p14:tracePt t="37643" x="10626725" y="3660775"/>
          <p14:tracePt t="37660" x="10671175" y="3687763"/>
          <p14:tracePt t="37676" x="10725150" y="3741738"/>
          <p14:tracePt t="37693" x="10769600" y="3776663"/>
          <p14:tracePt t="37710" x="10804525" y="3822700"/>
          <p14:tracePt t="37726" x="10841038" y="3867150"/>
          <p14:tracePt t="37743" x="10875963" y="3911600"/>
          <p14:tracePt t="37760" x="10902950" y="3956050"/>
          <p14:tracePt t="37776" x="10929938" y="3990975"/>
          <p14:tracePt t="37778" x="10929938" y="4010025"/>
          <p14:tracePt t="37795" x="10939463" y="4027488"/>
          <p14:tracePt t="37810" x="10956925" y="4081463"/>
          <p14:tracePt t="37826" x="10956925" y="4133850"/>
          <p14:tracePt t="37843" x="10983913" y="4197350"/>
          <p14:tracePt t="37860" x="10983913" y="4241800"/>
          <p14:tracePt t="37876" x="11001375" y="4276725"/>
          <p14:tracePt t="37893" x="11001375" y="4303713"/>
          <p14:tracePt t="37910" x="11018838" y="4330700"/>
          <p14:tracePt t="37926" x="11018838" y="4357688"/>
          <p14:tracePt t="37943" x="11018838" y="4384675"/>
          <p14:tracePt t="37960" x="11018838" y="4394200"/>
          <p14:tracePt t="37976" x="11018838" y="4419600"/>
          <p14:tracePt t="37978" x="11018838" y="4429125"/>
          <p14:tracePt t="37994" x="11028363" y="4438650"/>
          <p14:tracePt t="38026" x="11028363" y="4446588"/>
          <p14:tracePt t="38058" x="11037888" y="4456113"/>
          <p14:tracePt t="38074" x="11037888" y="4483100"/>
          <p14:tracePt t="38098" x="11045825" y="4483100"/>
          <p14:tracePt t="38300" x="0" y="0"/>
        </p14:tracePtLst>
        <p14:tracePtLst>
          <p14:tracePt t="39291" x="1911350" y="5456238"/>
          <p14:tracePt t="40026" x="1911350" y="5429250"/>
          <p14:tracePt t="40034" x="1911350" y="5411788"/>
          <p14:tracePt t="40042" x="1911350" y="5394325"/>
          <p14:tracePt t="40059" x="1911350" y="5322888"/>
          <p14:tracePt t="40076" x="1919288" y="5259388"/>
          <p14:tracePt t="40092" x="1919288" y="5224463"/>
          <p14:tracePt t="40109" x="1938338" y="5170488"/>
          <p14:tracePt t="40126" x="1965325" y="5108575"/>
          <p14:tracePt t="40142" x="2000250" y="5027613"/>
          <p14:tracePt t="40159" x="2036763" y="4965700"/>
          <p14:tracePt t="40176" x="2108200" y="4894263"/>
          <p14:tracePt t="40179" x="2133600" y="4867275"/>
          <p14:tracePt t="40193" x="2160588" y="4857750"/>
          <p14:tracePt t="40210" x="2286000" y="4795838"/>
          <p14:tracePt t="40226" x="2419350" y="4751388"/>
          <p14:tracePt t="40242" x="2581275" y="4714875"/>
          <p14:tracePt t="40259" x="2724150" y="4679950"/>
          <p14:tracePt t="40276" x="2857500" y="4660900"/>
          <p14:tracePt t="40293" x="2928938" y="4660900"/>
          <p14:tracePt t="40309" x="2982913" y="4660900"/>
          <p14:tracePt t="40326" x="3017838" y="4660900"/>
          <p14:tracePt t="40343" x="3054350" y="4660900"/>
          <p14:tracePt t="40359" x="3098800" y="4679950"/>
          <p14:tracePt t="40376" x="3152775" y="4705350"/>
          <p14:tracePt t="40378" x="3179763" y="4724400"/>
          <p14:tracePt t="40393" x="3197225" y="4732338"/>
          <p14:tracePt t="40410" x="3276600" y="4795838"/>
          <p14:tracePt t="40426" x="3303588" y="4813300"/>
          <p14:tracePt t="40443" x="3348038" y="4848225"/>
          <p14:tracePt t="40459" x="3402013" y="4884738"/>
          <p14:tracePt t="40476" x="3438525" y="4911725"/>
          <p14:tracePt t="40493" x="3455988" y="4929188"/>
          <p14:tracePt t="40509" x="3490913" y="4965700"/>
          <p14:tracePt t="40526" x="3527425" y="5010150"/>
          <p14:tracePt t="40543" x="3571875" y="5072063"/>
          <p14:tracePt t="40559" x="3616325" y="5143500"/>
          <p14:tracePt t="40576" x="3687763" y="5205413"/>
          <p14:tracePt t="40592" x="3714750" y="5241925"/>
          <p14:tracePt t="40595" x="3732213" y="5259388"/>
          <p14:tracePt t="40610" x="3768725" y="5286375"/>
          <p14:tracePt t="40626" x="3803650" y="5330825"/>
          <p14:tracePt t="40642" x="3867150" y="5384800"/>
          <p14:tracePt t="40659" x="3902075" y="5429250"/>
          <p14:tracePt t="40676" x="3938588" y="5473700"/>
          <p14:tracePt t="40692" x="3965575" y="5510213"/>
          <p14:tracePt t="40709" x="3983038" y="5537200"/>
          <p14:tracePt t="40726" x="4000500" y="5545138"/>
          <p14:tracePt t="40742" x="4017963" y="5581650"/>
          <p14:tracePt t="40759" x="4037013" y="5616575"/>
          <p14:tracePt t="40776" x="4054475" y="5634038"/>
          <p14:tracePt t="40792" x="4054475" y="5643563"/>
          <p14:tracePt t="40794" x="4054475" y="5653088"/>
          <p14:tracePt t="40810" x="4062413" y="5661025"/>
          <p14:tracePt t="41314" x="4062413" y="5653088"/>
          <p14:tracePt t="41322" x="4062413" y="5608638"/>
          <p14:tracePt t="41330" x="4062413" y="5581650"/>
          <p14:tracePt t="41343" x="4062413" y="5545138"/>
          <p14:tracePt t="41359" x="4071938" y="5473700"/>
          <p14:tracePt t="41376" x="4089400" y="5419725"/>
          <p14:tracePt t="41392" x="4108450" y="5348288"/>
          <p14:tracePt t="41394" x="4116388" y="5322888"/>
          <p14:tracePt t="41410" x="4143375" y="5241925"/>
          <p14:tracePt t="41426" x="4152900" y="5187950"/>
          <p14:tracePt t="41442" x="4187825" y="5116513"/>
          <p14:tracePt t="41459" x="4205288" y="5054600"/>
          <p14:tracePt t="41476" x="4251325" y="4991100"/>
          <p14:tracePt t="41492" x="4268788" y="4929188"/>
          <p14:tracePt t="41509" x="4295775" y="4902200"/>
          <p14:tracePt t="41526" x="4313238" y="4884738"/>
          <p14:tracePt t="41542" x="4348163" y="4840288"/>
          <p14:tracePt t="41559" x="4411663" y="4813300"/>
          <p14:tracePt t="41576" x="4510088" y="4776788"/>
          <p14:tracePt t="41592" x="4572000" y="4759325"/>
          <p14:tracePt t="41594" x="4598988" y="4741863"/>
          <p14:tracePt t="41609" x="4643438" y="4724400"/>
          <p14:tracePt t="41626" x="4813300" y="4687888"/>
          <p14:tracePt t="41642" x="4956175" y="4679950"/>
          <p14:tracePt t="41659" x="5116513" y="4679950"/>
          <p14:tracePt t="41676" x="5251450" y="4679950"/>
          <p14:tracePt t="41692" x="5394325" y="4679950"/>
          <p14:tracePt t="41709" x="5510213" y="4687888"/>
          <p14:tracePt t="41726" x="5634038" y="4714875"/>
          <p14:tracePt t="41742" x="5732463" y="4732338"/>
          <p14:tracePt t="41759" x="5830888" y="4768850"/>
          <p14:tracePt t="41776" x="5911850" y="4795838"/>
          <p14:tracePt t="41792" x="5991225" y="4840288"/>
          <p14:tracePt t="41810" x="6062663" y="4884738"/>
          <p14:tracePt t="41826" x="6116638" y="4938713"/>
          <p14:tracePt t="41842" x="6170613" y="5000625"/>
          <p14:tracePt t="41859" x="6242050" y="5072063"/>
          <p14:tracePt t="41876" x="6303963" y="5153025"/>
          <p14:tracePt t="41892" x="6384925" y="5224463"/>
          <p14:tracePt t="41909" x="6446838" y="5295900"/>
          <p14:tracePt t="41925" x="6483350" y="5330825"/>
          <p14:tracePt t="41942" x="6518275" y="5357813"/>
          <p14:tracePt t="41959" x="6562725" y="5411788"/>
          <p14:tracePt t="41975" x="6589713" y="5446713"/>
          <p14:tracePt t="41992" x="6599238" y="5473700"/>
          <p14:tracePt t="42009" x="6608763" y="5500688"/>
          <p14:tracePt t="42026" x="6608763" y="5510213"/>
          <p14:tracePt t="42042" x="6608763" y="5527675"/>
          <p14:tracePt t="42059" x="6608763" y="5545138"/>
          <p14:tracePt t="42075" x="6608763" y="5562600"/>
          <p14:tracePt t="42092" x="6608763" y="5589588"/>
          <p14:tracePt t="42109" x="6608763" y="5608638"/>
          <p14:tracePt t="42125" x="6616700" y="5634038"/>
          <p14:tracePt t="42142" x="6626225" y="5661025"/>
          <p14:tracePt t="42159" x="6634163" y="5680075"/>
          <p14:tracePt t="42175" x="6653213" y="5705475"/>
          <p14:tracePt t="42192" x="6653213" y="5724525"/>
          <p14:tracePt t="42210" x="6661150" y="5741988"/>
          <p14:tracePt t="42626" x="6670675" y="5741988"/>
          <p14:tracePt t="42634" x="6670675" y="5732463"/>
          <p14:tracePt t="42643" x="6670675" y="5715000"/>
          <p14:tracePt t="42659" x="6670675" y="5661025"/>
          <p14:tracePt t="42675" x="6670675" y="5616575"/>
          <p14:tracePt t="42692" x="6688138" y="5554663"/>
          <p14:tracePt t="42709" x="6715125" y="5483225"/>
          <p14:tracePt t="42725" x="6742113" y="5419725"/>
          <p14:tracePt t="42742" x="6751638" y="5367338"/>
          <p14:tracePt t="42759" x="6759575" y="5340350"/>
          <p14:tracePt t="42775" x="6777038" y="5295900"/>
          <p14:tracePt t="42792" x="6813550" y="5241925"/>
          <p14:tracePt t="42809" x="6848475" y="5197475"/>
          <p14:tracePt t="42811" x="6867525" y="5180013"/>
          <p14:tracePt t="42826" x="6919913" y="5143500"/>
          <p14:tracePt t="42842" x="6983413" y="5099050"/>
          <p14:tracePt t="42859" x="7054850" y="5062538"/>
          <p14:tracePt t="42875" x="7126288" y="5027613"/>
          <p14:tracePt t="42892" x="7215188" y="4991100"/>
          <p14:tracePt t="42909" x="7296150" y="4973638"/>
          <p14:tracePt t="42925" x="7412038" y="4965700"/>
          <p14:tracePt t="42942" x="7554913" y="4946650"/>
          <p14:tracePt t="42959" x="7688263" y="4946650"/>
          <p14:tracePt t="42975" x="7813675" y="4946650"/>
          <p14:tracePt t="42992" x="7902575" y="4946650"/>
          <p14:tracePt t="43009" x="8001000" y="4946650"/>
          <p14:tracePt t="43026" x="8126413" y="4946650"/>
          <p14:tracePt t="43042" x="8224838" y="4946650"/>
          <p14:tracePt t="43059" x="8304213" y="4946650"/>
          <p14:tracePt t="43075" x="8385175" y="4956175"/>
          <p14:tracePt t="43092" x="8439150" y="4965700"/>
          <p14:tracePt t="43109" x="8501063" y="4991100"/>
          <p14:tracePt t="43125" x="8572500" y="5027613"/>
          <p14:tracePt t="43142" x="8626475" y="5072063"/>
          <p14:tracePt t="43159" x="8715375" y="5153025"/>
          <p14:tracePt t="43175" x="8796338" y="5232400"/>
          <p14:tracePt t="43192" x="8885238" y="5313363"/>
          <p14:tracePt t="43208" x="8974138" y="5419725"/>
          <p14:tracePt t="43211" x="9010650" y="5473700"/>
          <p14:tracePt t="43226" x="9063038" y="5562600"/>
          <p14:tracePt t="43242" x="9126538" y="5653088"/>
          <p14:tracePt t="43258" x="9153525" y="5705475"/>
          <p14:tracePt t="43275" x="9161463" y="5732463"/>
          <p14:tracePt t="43292" x="9170988" y="5751513"/>
          <p14:tracePt t="43394" x="9170988" y="5759450"/>
          <p14:tracePt t="43434" x="9170988" y="5768975"/>
          <p14:tracePt t="43874" x="9170988" y="5759450"/>
          <p14:tracePt t="43882" x="9170988" y="5751513"/>
          <p14:tracePt t="43892" x="9170988" y="5741988"/>
          <p14:tracePt t="43908" x="9170988" y="5715000"/>
          <p14:tracePt t="43925" x="9170988" y="5680075"/>
          <p14:tracePt t="43942" x="9170988" y="5626100"/>
          <p14:tracePt t="43958" x="9170988" y="5562600"/>
          <p14:tracePt t="43975" x="9170988" y="5491163"/>
          <p14:tracePt t="43992" x="9170988" y="5429250"/>
          <p14:tracePt t="44008" x="9170988" y="5367338"/>
          <p14:tracePt t="44026" x="9188450" y="5268913"/>
          <p14:tracePt t="44042" x="9197975" y="5197475"/>
          <p14:tracePt t="44058" x="9205913" y="5126038"/>
          <p14:tracePt t="44075" x="9242425" y="5045075"/>
          <p14:tracePt t="44092" x="9296400" y="4965700"/>
          <p14:tracePt t="44108" x="9375775" y="4919663"/>
          <p14:tracePt t="44125" x="9439275" y="4857750"/>
          <p14:tracePt t="44142" x="9474200" y="4822825"/>
          <p14:tracePt t="44158" x="9537700" y="4786313"/>
          <p14:tracePt t="44175" x="9563100" y="4768850"/>
          <p14:tracePt t="44192" x="9609138" y="4751388"/>
          <p14:tracePt t="44208" x="9688513" y="4724400"/>
          <p14:tracePt t="44211" x="9732963" y="4714875"/>
          <p14:tracePt t="44226" x="9813925" y="4705350"/>
          <p14:tracePt t="44242" x="9867900" y="4705350"/>
          <p14:tracePt t="44258" x="9929813" y="4705350"/>
          <p14:tracePt t="44275" x="9983788" y="4705350"/>
          <p14:tracePt t="44292" x="10037763" y="4705350"/>
          <p14:tracePt t="44308" x="10099675" y="4705350"/>
          <p14:tracePt t="44325" x="10153650" y="4705350"/>
          <p14:tracePt t="44342" x="10215563" y="4714875"/>
          <p14:tracePt t="44358" x="10287000" y="4741863"/>
          <p14:tracePt t="44375" x="10340975" y="4776788"/>
          <p14:tracePt t="44392" x="10412413" y="4813300"/>
          <p14:tracePt t="44409" x="10456863" y="4840288"/>
          <p14:tracePt t="44413" x="10491788" y="4867275"/>
          <p14:tracePt t="44425" x="10537825" y="4911725"/>
          <p14:tracePt t="44442" x="10590213" y="4946650"/>
          <p14:tracePt t="44458" x="10661650" y="4991100"/>
          <p14:tracePt t="44475" x="10698163" y="5045075"/>
          <p14:tracePt t="44492" x="10760075" y="5081588"/>
          <p14:tracePt t="44508" x="10787063" y="5108575"/>
          <p14:tracePt t="44525" x="10804525" y="5153025"/>
          <p14:tracePt t="44542" x="10823575" y="5187950"/>
          <p14:tracePt t="44558" x="10848975" y="5259388"/>
          <p14:tracePt t="44575" x="10875963" y="5322888"/>
          <p14:tracePt t="44592" x="10895013" y="5367338"/>
          <p14:tracePt t="44608" x="10902950" y="5411788"/>
          <p14:tracePt t="44610" x="10912475" y="5438775"/>
          <p14:tracePt t="44625" x="10920413" y="5473700"/>
          <p14:tracePt t="44642" x="10947400" y="5537200"/>
          <p14:tracePt t="44658" x="10966450" y="5581650"/>
          <p14:tracePt t="44675" x="11001375" y="5626100"/>
          <p14:tracePt t="44691" x="11018838" y="5653088"/>
          <p14:tracePt t="44710" x="11028363" y="5680075"/>
          <p14:tracePt t="44725" x="11037888" y="5680075"/>
          <p14:tracePt t="44742" x="11037888" y="5688013"/>
          <p14:tracePt t="44762" x="11045825" y="5688013"/>
          <p14:tracePt t="44794" x="11045825" y="5697538"/>
          <p14:tracePt t="45154" x="0" y="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1749" y="19013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Day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7" b="19550"/>
          <a:stretch/>
        </p:blipFill>
        <p:spPr>
          <a:xfrm>
            <a:off x="2511079" y="1663907"/>
            <a:ext cx="6791947" cy="3689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80A15-7E25-4EFF-BA07-EDDD4436C6D1}"/>
              </a:ext>
            </a:extLst>
          </p:cNvPr>
          <p:cNvSpPr txBox="1"/>
          <p:nvPr/>
        </p:nvSpPr>
        <p:spPr>
          <a:xfrm>
            <a:off x="135838" y="853555"/>
            <a:ext cx="1247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Yesterday we looked at using practical equipment to subtract.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7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7"/>
    </mc:Choice>
    <mc:Fallback xmlns="">
      <p:transition spd="slow" advTm="5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  <p:extLst>
    <p:ext uri="{3A86A75C-4F4B-4683-9AE1-C65F6400EC91}">
      <p14:laserTraceLst xmlns:p14="http://schemas.microsoft.com/office/powerpoint/2010/main">
        <p14:tracePtLst>
          <p14:tracePt t="16203" x="4625975" y="3232150"/>
          <p14:tracePt t="16314" x="4616450" y="3224213"/>
          <p14:tracePt t="16325" x="4608513" y="3224213"/>
          <p14:tracePt t="16342" x="4572000" y="3224213"/>
          <p14:tracePt t="16358" x="4537075" y="3224213"/>
          <p14:tracePt t="16361" x="4518025" y="3224213"/>
          <p14:tracePt t="16375" x="4500563" y="3224213"/>
          <p14:tracePt t="16392" x="4465638" y="3224213"/>
          <p14:tracePt t="16409" x="4438650" y="3224213"/>
          <p14:tracePt t="16425" x="4411663" y="3241675"/>
          <p14:tracePt t="16442" x="4357688" y="3276600"/>
          <p14:tracePt t="16459" x="4330700" y="3303588"/>
          <p14:tracePt t="16475" x="4313238" y="3330575"/>
          <p14:tracePt t="16492" x="4286250" y="3367088"/>
          <p14:tracePt t="16508" x="4276725" y="3419475"/>
          <p14:tracePt t="16525" x="4276725" y="3473450"/>
          <p14:tracePt t="16542" x="4276725" y="3509963"/>
          <p14:tracePt t="16558" x="4276725" y="3554413"/>
          <p14:tracePt t="16575" x="4276725" y="3608388"/>
          <p14:tracePt t="16577" x="4276725" y="3633788"/>
          <p14:tracePt t="16592" x="4276725" y="3652838"/>
          <p14:tracePt t="16609" x="4276725" y="3732213"/>
          <p14:tracePt t="16625" x="4276725" y="3795713"/>
          <p14:tracePt t="16642" x="4276725" y="3857625"/>
          <p14:tracePt t="16658" x="4276725" y="3938588"/>
          <p14:tracePt t="16675" x="4303713" y="3990975"/>
          <p14:tracePt t="16692" x="4330700" y="4027488"/>
          <p14:tracePt t="16708" x="4375150" y="4081463"/>
          <p14:tracePt t="16725" x="4419600" y="4098925"/>
          <p14:tracePt t="16742" x="4465638" y="4116388"/>
          <p14:tracePt t="16758" x="4537075" y="4116388"/>
          <p14:tracePt t="16775" x="4633913" y="4116388"/>
          <p14:tracePt t="16777" x="4687888" y="4108450"/>
          <p14:tracePt t="16793" x="4741863" y="4081463"/>
          <p14:tracePt t="16809" x="4857750" y="4010025"/>
          <p14:tracePt t="16825" x="4894263" y="3946525"/>
          <p14:tracePt t="16842" x="4911725" y="3867150"/>
          <p14:tracePt t="16858" x="4919663" y="3813175"/>
          <p14:tracePt t="16875" x="4919663" y="3795713"/>
          <p14:tracePt t="16892" x="4919663" y="3776663"/>
          <p14:tracePt t="16908" x="4919663" y="3751263"/>
          <p14:tracePt t="16925" x="4884738" y="3705225"/>
          <p14:tracePt t="16942" x="4840288" y="3660775"/>
          <p14:tracePt t="16958" x="4822825" y="3643313"/>
          <p14:tracePt t="16975" x="4786313" y="3608388"/>
          <p14:tracePt t="16977" x="4768850" y="3589338"/>
          <p14:tracePt t="16992" x="4759325" y="3571875"/>
          <p14:tracePt t="17009" x="4679950" y="3517900"/>
          <p14:tracePt t="17025" x="4643438" y="3490913"/>
          <p14:tracePt t="17041" x="4598988" y="3465513"/>
          <p14:tracePt t="17058" x="4562475" y="3446463"/>
          <p14:tracePt t="17075" x="4545013" y="3438525"/>
          <p14:tracePt t="17092" x="4527550" y="3429000"/>
          <p14:tracePt t="17108" x="4510088" y="3429000"/>
          <p14:tracePt t="17125" x="4491038" y="3429000"/>
          <p14:tracePt t="17141" x="4483100" y="3429000"/>
          <p14:tracePt t="17158" x="4465638" y="3429000"/>
          <p14:tracePt t="17175" x="4446588" y="3429000"/>
          <p14:tracePt t="17177" x="4438650" y="3429000"/>
          <p14:tracePt t="17191" x="4419600" y="3429000"/>
          <p14:tracePt t="17209" x="4419600" y="3500438"/>
          <p14:tracePt t="17225" x="4419600" y="3544888"/>
          <p14:tracePt t="17241" x="4419600" y="3598863"/>
          <p14:tracePt t="17258" x="4419600" y="3660775"/>
          <p14:tracePt t="17275" x="4419600" y="3697288"/>
          <p14:tracePt t="17291" x="4429125" y="3705225"/>
          <p14:tracePt t="17308" x="4465638" y="3741738"/>
          <p14:tracePt t="17325" x="4500563" y="3768725"/>
          <p14:tracePt t="17342" x="4554538" y="3768725"/>
          <p14:tracePt t="17358" x="4616450" y="3768725"/>
          <p14:tracePt t="17375" x="4652963" y="3768725"/>
          <p14:tracePt t="17392" x="4714875" y="3697288"/>
          <p14:tracePt t="17394" x="4741863" y="3670300"/>
          <p14:tracePt t="17409" x="4759325" y="3616325"/>
          <p14:tracePt t="17425" x="4759325" y="3571875"/>
          <p14:tracePt t="17441" x="4759325" y="3536950"/>
          <p14:tracePt t="17458" x="4759325" y="3500438"/>
          <p14:tracePt t="17475" x="4751388" y="3455988"/>
          <p14:tracePt t="17491" x="4732338" y="3438525"/>
          <p14:tracePt t="17508" x="4705350" y="3402013"/>
          <p14:tracePt t="17525" x="4670425" y="3375025"/>
          <p14:tracePt t="17542" x="4652963" y="3357563"/>
          <p14:tracePt t="17558" x="4633913" y="3340100"/>
          <p14:tracePt t="17575" x="4608513" y="3330575"/>
          <p14:tracePt t="17591" x="4589463" y="3313113"/>
          <p14:tracePt t="17609" x="4554538" y="3295650"/>
          <p14:tracePt t="17625" x="4510088" y="3276600"/>
          <p14:tracePt t="17641" x="4473575" y="3268663"/>
          <p14:tracePt t="17658" x="4411663" y="3268663"/>
          <p14:tracePt t="17675" x="4375150" y="3268663"/>
          <p14:tracePt t="17691" x="4340225" y="3286125"/>
          <p14:tracePt t="17710" x="4313238" y="3313113"/>
          <p14:tracePt t="17725" x="4295775" y="3357563"/>
          <p14:tracePt t="17741" x="4268788" y="3411538"/>
          <p14:tracePt t="17758" x="4268788" y="3482975"/>
          <p14:tracePt t="17775" x="4241800" y="3536950"/>
          <p14:tracePt t="17792" x="4241800" y="3598863"/>
          <p14:tracePt t="17794" x="4241800" y="3616325"/>
          <p14:tracePt t="17809" x="4241800" y="3670300"/>
          <p14:tracePt t="17825" x="4251325" y="3705225"/>
          <p14:tracePt t="17841" x="4268788" y="3741738"/>
          <p14:tracePt t="17858" x="4286250" y="3786188"/>
          <p14:tracePt t="17875" x="4303713" y="3803650"/>
          <p14:tracePt t="17891" x="4330700" y="3830638"/>
          <p14:tracePt t="17908" x="4367213" y="3848100"/>
          <p14:tracePt t="17925" x="4402138" y="3867150"/>
          <p14:tracePt t="17941" x="4446588" y="3884613"/>
          <p14:tracePt t="17958" x="4510088" y="3902075"/>
          <p14:tracePt t="17975" x="4589463" y="3902075"/>
          <p14:tracePt t="17991" x="4679950" y="3911600"/>
          <p14:tracePt t="17994" x="4714875" y="3911600"/>
          <p14:tracePt t="18008" x="4803775" y="3911600"/>
          <p14:tracePt t="18025" x="4867275" y="3884613"/>
          <p14:tracePt t="18041" x="4929188" y="3822700"/>
          <p14:tracePt t="18058" x="4973638" y="3776663"/>
          <p14:tracePt t="18075" x="4991100" y="3732213"/>
          <p14:tracePt t="18091" x="4991100" y="3679825"/>
          <p14:tracePt t="18108" x="4991100" y="3625850"/>
          <p14:tracePt t="18125" x="4991100" y="3571875"/>
          <p14:tracePt t="18141" x="4973638" y="3527425"/>
          <p14:tracePt t="18158" x="4946650" y="3482975"/>
          <p14:tracePt t="18160" x="4929188" y="3465513"/>
          <p14:tracePt t="18175" x="4911725" y="3446463"/>
          <p14:tracePt t="18191" x="4857750" y="3394075"/>
          <p14:tracePt t="18194" x="4830763" y="3367088"/>
          <p14:tracePt t="18209" x="4795838" y="3330575"/>
          <p14:tracePt t="18225" x="4751388" y="3303588"/>
          <p14:tracePt t="18242" x="4714875" y="3276600"/>
          <p14:tracePt t="18258" x="4714875" y="3268663"/>
          <p14:tracePt t="18275" x="4679950" y="3268663"/>
          <p14:tracePt t="18291" x="4625975" y="3268663"/>
          <p14:tracePt t="18308" x="4581525" y="3251200"/>
          <p14:tracePt t="18325" x="4545013" y="3251200"/>
          <p14:tracePt t="18341" x="4483100" y="3251200"/>
          <p14:tracePt t="18358" x="4465638" y="3251200"/>
          <p14:tracePt t="18375" x="4429125" y="3251200"/>
          <p14:tracePt t="18391" x="4402138" y="3268663"/>
          <p14:tracePt t="18394" x="4394200" y="3268663"/>
          <p14:tracePt t="18410" x="4384675" y="3276600"/>
          <p14:tracePt t="18425" x="4357688" y="3322638"/>
          <p14:tracePt t="18441" x="4348163" y="3357563"/>
          <p14:tracePt t="18458" x="4348163" y="3402013"/>
          <p14:tracePt t="18475" x="4348163" y="3455988"/>
          <p14:tracePt t="18491" x="4330700" y="3500438"/>
          <p14:tracePt t="18508" x="4330700" y="3536950"/>
          <p14:tracePt t="18525" x="4330700" y="3581400"/>
          <p14:tracePt t="18541" x="4330700" y="3616325"/>
          <p14:tracePt t="18558" x="4330700" y="3652838"/>
          <p14:tracePt t="18575" x="4330700" y="3687763"/>
          <p14:tracePt t="18591" x="4330700" y="3724275"/>
          <p14:tracePt t="18608" x="4330700" y="3741738"/>
          <p14:tracePt t="18625" x="4340225" y="3776663"/>
          <p14:tracePt t="18641" x="4348163" y="3795713"/>
          <p14:tracePt t="18658" x="4367213" y="3822700"/>
          <p14:tracePt t="18675" x="4375150" y="3830638"/>
          <p14:tracePt t="18691" x="4394200" y="3840163"/>
          <p14:tracePt t="18708" x="4429125" y="3848100"/>
          <p14:tracePt t="18726" x="4456113" y="3848100"/>
          <p14:tracePt t="18741" x="4483100" y="3848100"/>
          <p14:tracePt t="18758" x="4500563" y="3848100"/>
          <p14:tracePt t="18775" x="4518025" y="3848100"/>
          <p14:tracePt t="18791" x="4527550" y="3848100"/>
          <p14:tracePt t="18808" x="4537075" y="3848100"/>
          <p14:tracePt t="18961" x="0" y="0"/>
        </p14:tracePtLst>
        <p14:tracePtLst>
          <p14:tracePt t="33439" x="5715000" y="3214688"/>
          <p14:tracePt t="33569" x="5688013" y="3214688"/>
          <p14:tracePt t="33581" x="5661025" y="3214688"/>
          <p14:tracePt t="33588" x="5616575" y="3205163"/>
          <p14:tracePt t="33604" x="5562600" y="3205163"/>
          <p14:tracePt t="33621" x="5545138" y="3205163"/>
          <p14:tracePt t="33638" x="5510213" y="3205163"/>
          <p14:tracePt t="33654" x="5473700" y="3214688"/>
          <p14:tracePt t="33671" x="5429250" y="3241675"/>
          <p14:tracePt t="33688" x="5394325" y="3286125"/>
          <p14:tracePt t="33704" x="5375275" y="3340100"/>
          <p14:tracePt t="33721" x="5357813" y="3402013"/>
          <p14:tracePt t="33738" x="5357813" y="3490913"/>
          <p14:tracePt t="33754" x="5340350" y="3589338"/>
          <p14:tracePt t="33771" x="5340350" y="3660775"/>
          <p14:tracePt t="33773" x="5340350" y="3697288"/>
          <p14:tracePt t="33788" x="5340350" y="3724275"/>
          <p14:tracePt t="33805" x="5394325" y="3867150"/>
          <p14:tracePt t="33821" x="5446713" y="3973513"/>
          <p14:tracePt t="33838" x="5510213" y="4062413"/>
          <p14:tracePt t="33854" x="5554663" y="4125913"/>
          <p14:tracePt t="33871" x="5572125" y="4179888"/>
          <p14:tracePt t="33888" x="5589588" y="4197350"/>
          <p14:tracePt t="33890" x="5599113" y="4205288"/>
          <p14:tracePt t="33905" x="5616575" y="4214813"/>
          <p14:tracePt t="33921" x="5653088" y="4214813"/>
          <p14:tracePt t="33938" x="5715000" y="4214813"/>
          <p14:tracePt t="33954" x="5822950" y="4187825"/>
          <p14:tracePt t="33971" x="5956300" y="4125913"/>
          <p14:tracePt t="33988" x="6045200" y="4081463"/>
          <p14:tracePt t="34004" x="6108700" y="4062413"/>
          <p14:tracePt t="34021" x="6126163" y="4037013"/>
          <p14:tracePt t="34038" x="6134100" y="4010025"/>
          <p14:tracePt t="34054" x="6134100" y="3946525"/>
          <p14:tracePt t="34071" x="6134100" y="3884613"/>
          <p14:tracePt t="34088" x="6099175" y="3813175"/>
          <p14:tracePt t="34104" x="6027738" y="3751263"/>
          <p14:tracePt t="34121" x="5983288" y="3687763"/>
          <p14:tracePt t="34138" x="5946775" y="3643313"/>
          <p14:tracePt t="34154" x="5848350" y="3589338"/>
          <p14:tracePt t="34171" x="5768975" y="3536950"/>
          <p14:tracePt t="34173" x="5724525" y="3509963"/>
          <p14:tracePt t="34188" x="5697538" y="3500438"/>
          <p14:tracePt t="34205" x="5634038" y="3465513"/>
          <p14:tracePt t="34221" x="5608638" y="3446463"/>
          <p14:tracePt t="34237" x="5572125" y="3429000"/>
          <p14:tracePt t="34254" x="5554663" y="3402013"/>
          <p14:tracePt t="34271" x="5545138" y="3402013"/>
          <p14:tracePt t="34477" x="0" y="0"/>
        </p14:tracePtLst>
        <p14:tracePtLst>
          <p14:tracePt t="43074" x="3133725" y="3679825"/>
          <p14:tracePt t="43233" x="3133725" y="3670300"/>
          <p14:tracePt t="43245" x="3116263" y="3670300"/>
          <p14:tracePt t="43249" x="3098800" y="3660775"/>
          <p14:tracePt t="43261" x="3062288" y="3660775"/>
          <p14:tracePt t="43269" x="3027363" y="3660775"/>
          <p14:tracePt t="43285" x="2973388" y="3660775"/>
          <p14:tracePt t="43302" x="2911475" y="3660775"/>
          <p14:tracePt t="43319" x="2867025" y="3660775"/>
          <p14:tracePt t="43335" x="2803525" y="3660775"/>
          <p14:tracePt t="43352" x="2776538" y="3660775"/>
          <p14:tracePt t="43369" x="2759075" y="3670300"/>
          <p14:tracePt t="43385" x="2732088" y="3687763"/>
          <p14:tracePt t="43402" x="2714625" y="3724275"/>
          <p14:tracePt t="43419" x="2697163" y="3759200"/>
          <p14:tracePt t="43421" x="2687638" y="3776663"/>
          <p14:tracePt t="43435" x="2687638" y="3803650"/>
          <p14:tracePt t="43453" x="2652713" y="3884613"/>
          <p14:tracePt t="43469" x="2652713" y="3946525"/>
          <p14:tracePt t="43485" x="2633663" y="4017963"/>
          <p14:tracePt t="43502" x="2608263" y="4098925"/>
          <p14:tracePt t="43519" x="2598738" y="4170363"/>
          <p14:tracePt t="43521" x="2598738" y="4214813"/>
          <p14:tracePt t="43535" x="2598738" y="4241800"/>
          <p14:tracePt t="43553" x="2598738" y="4384675"/>
          <p14:tracePt t="43569" x="2598738" y="4473575"/>
          <p14:tracePt t="43585" x="2608263" y="4537075"/>
          <p14:tracePt t="43602" x="2633663" y="4581525"/>
          <p14:tracePt t="43619" x="2687638" y="4660900"/>
          <p14:tracePt t="43635" x="2741613" y="4714875"/>
          <p14:tracePt t="43652" x="2786063" y="4751388"/>
          <p14:tracePt t="43669" x="2847975" y="4795838"/>
          <p14:tracePt t="43685" x="2919413" y="4848225"/>
          <p14:tracePt t="43702" x="3017838" y="4902200"/>
          <p14:tracePt t="43719" x="3108325" y="4919663"/>
          <p14:tracePt t="43735" x="3205163" y="4946650"/>
          <p14:tracePt t="43752" x="3276600" y="4965700"/>
          <p14:tracePt t="43769" x="3340100" y="4983163"/>
          <p14:tracePt t="43785" x="3411538" y="4983163"/>
          <p14:tracePt t="43802" x="3509963" y="4983163"/>
          <p14:tracePt t="43819" x="3616325" y="4983163"/>
          <p14:tracePt t="43835" x="3732213" y="4946650"/>
          <p14:tracePt t="43837" x="3776663" y="4919663"/>
          <p14:tracePt t="43853" x="3857625" y="4840288"/>
          <p14:tracePt t="43869" x="3911600" y="4732338"/>
          <p14:tracePt t="43885" x="3946525" y="4633913"/>
          <p14:tracePt t="43902" x="3956050" y="4537075"/>
          <p14:tracePt t="43919" x="3956050" y="4438650"/>
          <p14:tracePt t="43935" x="3956050" y="4348163"/>
          <p14:tracePt t="43938" x="3956050" y="4303713"/>
          <p14:tracePt t="43953" x="3956050" y="4205288"/>
          <p14:tracePt t="43969" x="3919538" y="4098925"/>
          <p14:tracePt t="43985" x="3875088" y="4010025"/>
          <p14:tracePt t="44002" x="3813175" y="3929063"/>
          <p14:tracePt t="44019" x="3751263" y="3848100"/>
          <p14:tracePt t="44035" x="3697288" y="3795713"/>
          <p14:tracePt t="44052" x="3660775" y="3751263"/>
          <p14:tracePt t="44069" x="3616325" y="3714750"/>
          <p14:tracePt t="44085" x="3571875" y="3679825"/>
          <p14:tracePt t="44102" x="3509963" y="3633788"/>
          <p14:tracePt t="44119" x="3465513" y="3625850"/>
          <p14:tracePt t="44135" x="3411538" y="3589338"/>
          <p14:tracePt t="44152" x="3348038" y="3562350"/>
          <p14:tracePt t="44169" x="3286125" y="3536950"/>
          <p14:tracePt t="44185" x="3232150" y="3517900"/>
          <p14:tracePt t="44202" x="3187700" y="3500438"/>
          <p14:tracePt t="44219" x="3152775" y="3482975"/>
          <p14:tracePt t="44235" x="3116263" y="3482975"/>
          <p14:tracePt t="44237" x="3089275" y="3482975"/>
          <p14:tracePt t="44253" x="3027363" y="3482975"/>
          <p14:tracePt t="44269" x="2955925" y="3482975"/>
          <p14:tracePt t="44285" x="2874963" y="3527425"/>
          <p14:tracePt t="44302" x="2803525" y="3562350"/>
          <p14:tracePt t="44319" x="2751138" y="3608388"/>
          <p14:tracePt t="44335" x="2679700" y="3679825"/>
          <p14:tracePt t="44337" x="2660650" y="3697288"/>
          <p14:tracePt t="44352" x="2589213" y="3786188"/>
          <p14:tracePt t="44369" x="2527300" y="3857625"/>
          <p14:tracePt t="44385" x="2490788" y="3919538"/>
          <p14:tracePt t="44402" x="2473325" y="3973513"/>
          <p14:tracePt t="44418" x="2465388" y="4027488"/>
          <p14:tracePt t="44435" x="2465388" y="4089400"/>
          <p14:tracePt t="44452" x="2465388" y="4179888"/>
          <p14:tracePt t="44469" x="2465388" y="4259263"/>
          <p14:tracePt t="44485" x="2465388" y="4340225"/>
          <p14:tracePt t="44502" x="2490788" y="4419600"/>
          <p14:tracePt t="44518" x="2517775" y="4491038"/>
          <p14:tracePt t="44535" x="2554288" y="4554538"/>
          <p14:tracePt t="44552" x="2581275" y="4598988"/>
          <p14:tracePt t="44569" x="2643188" y="4679950"/>
          <p14:tracePt t="44585" x="2697163" y="4732338"/>
          <p14:tracePt t="44602" x="2768600" y="4786313"/>
          <p14:tracePt t="44618" x="2867025" y="4857750"/>
          <p14:tracePt t="44635" x="2946400" y="4902200"/>
          <p14:tracePt t="44637" x="2982913" y="4911725"/>
          <p14:tracePt t="44652" x="3009900" y="4911725"/>
          <p14:tracePt t="44669" x="3187700" y="4946650"/>
          <p14:tracePt t="44685" x="3357563" y="4965700"/>
          <p14:tracePt t="44702" x="3509963" y="4965700"/>
          <p14:tracePt t="44718" x="3633788" y="4965700"/>
          <p14:tracePt t="44735" x="3751263" y="4929188"/>
          <p14:tracePt t="44752" x="3822700" y="4884738"/>
          <p14:tracePt t="44754" x="3848100" y="4848225"/>
          <p14:tracePt t="44769" x="3902075" y="4759325"/>
          <p14:tracePt t="44785" x="3938588" y="4643438"/>
          <p14:tracePt t="44802" x="3965575" y="4527550"/>
          <p14:tracePt t="44818" x="3965575" y="4429125"/>
          <p14:tracePt t="44835" x="3965575" y="4357688"/>
          <p14:tracePt t="44852" x="3965575" y="4286250"/>
          <p14:tracePt t="44868" x="3965575" y="4224338"/>
          <p14:tracePt t="44885" x="3965575" y="4160838"/>
          <p14:tracePt t="44902" x="3938588" y="4089400"/>
          <p14:tracePt t="44918" x="3894138" y="4027488"/>
          <p14:tracePt t="44935" x="3830638" y="3956050"/>
          <p14:tracePt t="44952" x="3776663" y="3867150"/>
          <p14:tracePt t="44968" x="3679825" y="3786188"/>
          <p14:tracePt t="44985" x="3589338" y="3732213"/>
          <p14:tracePt t="45002" x="3500438" y="3687763"/>
          <p14:tracePt t="45018" x="3411538" y="3643313"/>
          <p14:tracePt t="45035" x="3322638" y="3616325"/>
          <p14:tracePt t="45037" x="3276600" y="3608388"/>
          <p14:tracePt t="45052" x="3232150" y="3598863"/>
          <p14:tracePt t="45069" x="3143250" y="3581400"/>
          <p14:tracePt t="45085" x="3098800" y="3571875"/>
          <p14:tracePt t="45102" x="3054350" y="3571875"/>
          <p14:tracePt t="45118" x="3009900" y="3571875"/>
          <p14:tracePt t="45135" x="2973388" y="3571875"/>
          <p14:tracePt t="45137" x="2955925" y="3571875"/>
          <p14:tracePt t="45152" x="2938463" y="3571875"/>
          <p14:tracePt t="45169" x="2847975" y="3571875"/>
          <p14:tracePt t="45187" x="2776538" y="3616325"/>
          <p14:tracePt t="45202" x="2741613" y="3643313"/>
          <p14:tracePt t="45218" x="2697163" y="3670300"/>
          <p14:tracePt t="45235" x="2679700" y="3687763"/>
          <p14:tracePt t="45268" x="2679700" y="3697288"/>
          <p14:tracePt t="45345" x="0" y="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30" b="18526"/>
          <a:stretch/>
        </p:blipFill>
        <p:spPr>
          <a:xfrm>
            <a:off x="1888101" y="2036205"/>
            <a:ext cx="7992265" cy="3622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B6D63-6548-40C0-B716-8C77E71B5BC3}"/>
              </a:ext>
            </a:extLst>
          </p:cNvPr>
          <p:cNvSpPr/>
          <p:nvPr/>
        </p:nvSpPr>
        <p:spPr>
          <a:xfrm>
            <a:off x="652052" y="112644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Day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2BE4A8-8DFA-4B51-A3C0-96DDD010D0EE}"/>
              </a:ext>
            </a:extLst>
          </p:cNvPr>
          <p:cNvSpPr txBox="1"/>
          <p:nvPr/>
        </p:nvSpPr>
        <p:spPr>
          <a:xfrm>
            <a:off x="1243882" y="1049402"/>
            <a:ext cx="1016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We also looked at crossing out pictures to subtract.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7"/>
    </mc:Choice>
    <mc:Fallback xmlns="">
      <p:transition spd="slow" advTm="29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C4CF7-66E9-4404-BBD8-B8933BDB722C}"/>
              </a:ext>
            </a:extLst>
          </p:cNvPr>
          <p:cNvSpPr txBox="1"/>
          <p:nvPr/>
        </p:nvSpPr>
        <p:spPr>
          <a:xfrm>
            <a:off x="389744" y="318533"/>
            <a:ext cx="92339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Sometimes we need to draw our own pictures and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cross them out to solve subtraction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24FA8-FEBF-4726-BDE2-E82785B7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41183" y="1582627"/>
            <a:ext cx="5305048" cy="277686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3475782-0047-4FFB-9E20-E28701E34FA5}"/>
              </a:ext>
            </a:extLst>
          </p:cNvPr>
          <p:cNvSpPr/>
          <p:nvPr/>
        </p:nvSpPr>
        <p:spPr>
          <a:xfrm>
            <a:off x="10491204" y="721956"/>
            <a:ext cx="427660" cy="351453"/>
          </a:xfrm>
          <a:custGeom>
            <a:avLst/>
            <a:gdLst>
              <a:gd name="connsiteX0" fmla="*/ 157837 w 566578"/>
              <a:gd name="connsiteY0" fmla="*/ 171571 h 490310"/>
              <a:gd name="connsiteX1" fmla="*/ 157837 w 566578"/>
              <a:gd name="connsiteY1" fmla="*/ 156581 h 490310"/>
              <a:gd name="connsiteX2" fmla="*/ 202808 w 566578"/>
              <a:gd name="connsiteY2" fmla="*/ 171571 h 490310"/>
              <a:gd name="connsiteX3" fmla="*/ 172827 w 566578"/>
              <a:gd name="connsiteY3" fmla="*/ 216542 h 490310"/>
              <a:gd name="connsiteX4" fmla="*/ 247778 w 566578"/>
              <a:gd name="connsiteY4" fmla="*/ 426404 h 490310"/>
              <a:gd name="connsiteX5" fmla="*/ 322729 w 566578"/>
              <a:gd name="connsiteY5" fmla="*/ 486365 h 490310"/>
              <a:gd name="connsiteX6" fmla="*/ 442650 w 566578"/>
              <a:gd name="connsiteY6" fmla="*/ 471375 h 490310"/>
              <a:gd name="connsiteX7" fmla="*/ 382690 w 566578"/>
              <a:gd name="connsiteY7" fmla="*/ 261512 h 490310"/>
              <a:gd name="connsiteX8" fmla="*/ 337719 w 566578"/>
              <a:gd name="connsiteY8" fmla="*/ 171571 h 490310"/>
              <a:gd name="connsiteX9" fmla="*/ 292749 w 566578"/>
              <a:gd name="connsiteY9" fmla="*/ 156581 h 490310"/>
              <a:gd name="connsiteX10" fmla="*/ 337719 w 566578"/>
              <a:gd name="connsiteY10" fmla="*/ 276503 h 490310"/>
              <a:gd name="connsiteX11" fmla="*/ 382690 w 566578"/>
              <a:gd name="connsiteY11" fmla="*/ 246522 h 490310"/>
              <a:gd name="connsiteX12" fmla="*/ 337719 w 566578"/>
              <a:gd name="connsiteY12" fmla="*/ 111611 h 490310"/>
              <a:gd name="connsiteX13" fmla="*/ 217798 w 566578"/>
              <a:gd name="connsiteY13" fmla="*/ 6680 h 490310"/>
              <a:gd name="connsiteX14" fmla="*/ 22926 w 566578"/>
              <a:gd name="connsiteY14" fmla="*/ 21670 h 490310"/>
              <a:gd name="connsiteX15" fmla="*/ 52906 w 566578"/>
              <a:gd name="connsiteY15" fmla="*/ 141591 h 490310"/>
              <a:gd name="connsiteX16" fmla="*/ 82886 w 566578"/>
              <a:gd name="connsiteY16" fmla="*/ 186562 h 490310"/>
              <a:gd name="connsiteX17" fmla="*/ 157837 w 566578"/>
              <a:gd name="connsiteY17" fmla="*/ 276503 h 490310"/>
              <a:gd name="connsiteX18" fmla="*/ 247778 w 566578"/>
              <a:gd name="connsiteY18" fmla="*/ 336463 h 490310"/>
              <a:gd name="connsiteX19" fmla="*/ 352709 w 566578"/>
              <a:gd name="connsiteY19" fmla="*/ 366443 h 490310"/>
              <a:gd name="connsiteX20" fmla="*/ 397680 w 566578"/>
              <a:gd name="connsiteY20" fmla="*/ 381434 h 490310"/>
              <a:gd name="connsiteX21" fmla="*/ 562572 w 566578"/>
              <a:gd name="connsiteY21" fmla="*/ 366443 h 490310"/>
              <a:gd name="connsiteX22" fmla="*/ 502611 w 566578"/>
              <a:gd name="connsiteY22" fmla="*/ 156581 h 490310"/>
              <a:gd name="connsiteX23" fmla="*/ 442650 w 566578"/>
              <a:gd name="connsiteY23" fmla="*/ 141591 h 490310"/>
              <a:gd name="connsiteX24" fmla="*/ 322729 w 566578"/>
              <a:gd name="connsiteY24" fmla="*/ 156581 h 490310"/>
              <a:gd name="connsiteX25" fmla="*/ 337719 w 566578"/>
              <a:gd name="connsiteY25" fmla="*/ 276503 h 490310"/>
              <a:gd name="connsiteX26" fmla="*/ 352709 w 566578"/>
              <a:gd name="connsiteY26" fmla="*/ 216542 h 490310"/>
              <a:gd name="connsiteX27" fmla="*/ 337719 w 566578"/>
              <a:gd name="connsiteY27" fmla="*/ 171571 h 490310"/>
              <a:gd name="connsiteX28" fmla="*/ 217798 w 566578"/>
              <a:gd name="connsiteY28" fmla="*/ 126601 h 490310"/>
              <a:gd name="connsiteX29" fmla="*/ 157837 w 566578"/>
              <a:gd name="connsiteY29" fmla="*/ 156581 h 490310"/>
              <a:gd name="connsiteX30" fmla="*/ 277759 w 566578"/>
              <a:gd name="connsiteY30" fmla="*/ 381434 h 490310"/>
              <a:gd name="connsiteX31" fmla="*/ 322729 w 566578"/>
              <a:gd name="connsiteY31" fmla="*/ 396424 h 490310"/>
              <a:gd name="connsiteX32" fmla="*/ 457641 w 566578"/>
              <a:gd name="connsiteY32" fmla="*/ 366443 h 490310"/>
              <a:gd name="connsiteX33" fmla="*/ 397680 w 566578"/>
              <a:gd name="connsiteY33" fmla="*/ 186562 h 490310"/>
              <a:gd name="connsiteX34" fmla="*/ 277759 w 566578"/>
              <a:gd name="connsiteY34" fmla="*/ 201552 h 490310"/>
              <a:gd name="connsiteX35" fmla="*/ 262768 w 566578"/>
              <a:gd name="connsiteY35" fmla="*/ 246522 h 490310"/>
              <a:gd name="connsiteX36" fmla="*/ 322729 w 566578"/>
              <a:gd name="connsiteY36" fmla="*/ 351453 h 490310"/>
              <a:gd name="connsiteX37" fmla="*/ 337719 w 566578"/>
              <a:gd name="connsiteY37" fmla="*/ 291493 h 490310"/>
              <a:gd name="connsiteX38" fmla="*/ 277759 w 566578"/>
              <a:gd name="connsiteY38" fmla="*/ 156581 h 490310"/>
              <a:gd name="connsiteX39" fmla="*/ 202808 w 566578"/>
              <a:gd name="connsiteY39" fmla="*/ 171571 h 490310"/>
              <a:gd name="connsiteX40" fmla="*/ 217798 w 566578"/>
              <a:gd name="connsiteY40" fmla="*/ 261512 h 490310"/>
              <a:gd name="connsiteX41" fmla="*/ 322729 w 566578"/>
              <a:gd name="connsiteY41" fmla="*/ 336463 h 490310"/>
              <a:gd name="connsiteX42" fmla="*/ 382690 w 566578"/>
              <a:gd name="connsiteY42" fmla="*/ 351453 h 490310"/>
              <a:gd name="connsiteX43" fmla="*/ 427660 w 566578"/>
              <a:gd name="connsiteY43" fmla="*/ 306483 h 490310"/>
              <a:gd name="connsiteX44" fmla="*/ 367700 w 566578"/>
              <a:gd name="connsiteY44" fmla="*/ 81630 h 490310"/>
              <a:gd name="connsiteX45" fmla="*/ 232788 w 566578"/>
              <a:gd name="connsiteY45" fmla="*/ 96621 h 490310"/>
              <a:gd name="connsiteX46" fmla="*/ 262768 w 566578"/>
              <a:gd name="connsiteY46" fmla="*/ 246522 h 490310"/>
              <a:gd name="connsiteX47" fmla="*/ 307739 w 566578"/>
              <a:gd name="connsiteY47" fmla="*/ 276503 h 490310"/>
              <a:gd name="connsiteX48" fmla="*/ 412670 w 566578"/>
              <a:gd name="connsiteY48" fmla="*/ 351453 h 490310"/>
              <a:gd name="connsiteX49" fmla="*/ 487621 w 566578"/>
              <a:gd name="connsiteY49" fmla="*/ 231532 h 490310"/>
              <a:gd name="connsiteX50" fmla="*/ 427660 w 566578"/>
              <a:gd name="connsiteY50" fmla="*/ 171571 h 490310"/>
              <a:gd name="connsiteX51" fmla="*/ 397680 w 566578"/>
              <a:gd name="connsiteY51" fmla="*/ 126601 h 490310"/>
              <a:gd name="connsiteX52" fmla="*/ 307739 w 566578"/>
              <a:gd name="connsiteY52" fmla="*/ 66640 h 490310"/>
              <a:gd name="connsiteX53" fmla="*/ 142847 w 566578"/>
              <a:gd name="connsiteY53" fmla="*/ 81630 h 490310"/>
              <a:gd name="connsiteX54" fmla="*/ 127857 w 566578"/>
              <a:gd name="connsiteY54" fmla="*/ 126601 h 490310"/>
              <a:gd name="connsiteX55" fmla="*/ 187818 w 566578"/>
              <a:gd name="connsiteY55" fmla="*/ 336463 h 490310"/>
              <a:gd name="connsiteX56" fmla="*/ 307739 w 566578"/>
              <a:gd name="connsiteY56" fmla="*/ 471375 h 490310"/>
              <a:gd name="connsiteX57" fmla="*/ 352709 w 566578"/>
              <a:gd name="connsiteY57" fmla="*/ 486365 h 490310"/>
              <a:gd name="connsiteX58" fmla="*/ 472631 w 566578"/>
              <a:gd name="connsiteY58" fmla="*/ 456384 h 490310"/>
              <a:gd name="connsiteX59" fmla="*/ 427660 w 566578"/>
              <a:gd name="connsiteY59" fmla="*/ 306483 h 490310"/>
              <a:gd name="connsiteX60" fmla="*/ 367700 w 566578"/>
              <a:gd name="connsiteY60" fmla="*/ 276503 h 490310"/>
              <a:gd name="connsiteX61" fmla="*/ 292749 w 566578"/>
              <a:gd name="connsiteY61" fmla="*/ 231532 h 490310"/>
              <a:gd name="connsiteX62" fmla="*/ 112867 w 566578"/>
              <a:gd name="connsiteY62" fmla="*/ 246522 h 490310"/>
              <a:gd name="connsiteX63" fmla="*/ 82886 w 566578"/>
              <a:gd name="connsiteY63" fmla="*/ 276503 h 490310"/>
              <a:gd name="connsiteX64" fmla="*/ 97877 w 566578"/>
              <a:gd name="connsiteY64" fmla="*/ 456384 h 490310"/>
              <a:gd name="connsiteX65" fmla="*/ 157837 w 566578"/>
              <a:gd name="connsiteY65" fmla="*/ 471375 h 490310"/>
              <a:gd name="connsiteX66" fmla="*/ 202808 w 566578"/>
              <a:gd name="connsiteY66" fmla="*/ 486365 h 490310"/>
              <a:gd name="connsiteX67" fmla="*/ 352709 w 566578"/>
              <a:gd name="connsiteY67" fmla="*/ 471375 h 490310"/>
              <a:gd name="connsiteX68" fmla="*/ 337719 w 566578"/>
              <a:gd name="connsiteY68" fmla="*/ 396424 h 490310"/>
              <a:gd name="connsiteX69" fmla="*/ 277759 w 566578"/>
              <a:gd name="connsiteY69" fmla="*/ 231532 h 490310"/>
              <a:gd name="connsiteX70" fmla="*/ 262768 w 566578"/>
              <a:gd name="connsiteY70" fmla="*/ 186562 h 490310"/>
              <a:gd name="connsiteX71" fmla="*/ 172827 w 566578"/>
              <a:gd name="connsiteY71" fmla="*/ 126601 h 490310"/>
              <a:gd name="connsiteX72" fmla="*/ 22926 w 566578"/>
              <a:gd name="connsiteY72" fmla="*/ 141591 h 490310"/>
              <a:gd name="connsiteX73" fmla="*/ 82886 w 566578"/>
              <a:gd name="connsiteY73" fmla="*/ 381434 h 490310"/>
              <a:gd name="connsiteX74" fmla="*/ 112867 w 566578"/>
              <a:gd name="connsiteY74" fmla="*/ 411414 h 490310"/>
              <a:gd name="connsiteX75" fmla="*/ 172827 w 566578"/>
              <a:gd name="connsiteY75" fmla="*/ 441394 h 490310"/>
              <a:gd name="connsiteX76" fmla="*/ 382690 w 566578"/>
              <a:gd name="connsiteY76" fmla="*/ 381434 h 490310"/>
              <a:gd name="connsiteX77" fmla="*/ 397680 w 566578"/>
              <a:gd name="connsiteY77" fmla="*/ 321473 h 490310"/>
              <a:gd name="connsiteX78" fmla="*/ 367700 w 566578"/>
              <a:gd name="connsiteY78" fmla="*/ 171571 h 490310"/>
              <a:gd name="connsiteX79" fmla="*/ 337719 w 566578"/>
              <a:gd name="connsiteY79" fmla="*/ 141591 h 490310"/>
              <a:gd name="connsiteX80" fmla="*/ 202808 w 566578"/>
              <a:gd name="connsiteY80" fmla="*/ 156581 h 490310"/>
              <a:gd name="connsiteX81" fmla="*/ 247778 w 566578"/>
              <a:gd name="connsiteY81" fmla="*/ 306483 h 490310"/>
              <a:gd name="connsiteX82" fmla="*/ 352709 w 566578"/>
              <a:gd name="connsiteY82" fmla="*/ 396424 h 490310"/>
              <a:gd name="connsiteX83" fmla="*/ 382690 w 566578"/>
              <a:gd name="connsiteY83" fmla="*/ 426404 h 490310"/>
              <a:gd name="connsiteX84" fmla="*/ 487621 w 566578"/>
              <a:gd name="connsiteY84" fmla="*/ 381434 h 490310"/>
              <a:gd name="connsiteX85" fmla="*/ 457641 w 566578"/>
              <a:gd name="connsiteY85" fmla="*/ 321473 h 490310"/>
              <a:gd name="connsiteX86" fmla="*/ 382690 w 566578"/>
              <a:gd name="connsiteY86" fmla="*/ 156581 h 490310"/>
              <a:gd name="connsiteX87" fmla="*/ 352709 w 566578"/>
              <a:gd name="connsiteY87" fmla="*/ 111611 h 490310"/>
              <a:gd name="connsiteX88" fmla="*/ 307739 w 566578"/>
              <a:gd name="connsiteY88" fmla="*/ 96621 h 490310"/>
              <a:gd name="connsiteX89" fmla="*/ 262768 w 566578"/>
              <a:gd name="connsiteY89" fmla="*/ 66640 h 490310"/>
              <a:gd name="connsiteX90" fmla="*/ 217798 w 566578"/>
              <a:gd name="connsiteY90" fmla="*/ 216542 h 490310"/>
              <a:gd name="connsiteX91" fmla="*/ 277759 w 566578"/>
              <a:gd name="connsiteY91" fmla="*/ 291493 h 490310"/>
              <a:gd name="connsiteX92" fmla="*/ 367700 w 566578"/>
              <a:gd name="connsiteY92" fmla="*/ 396424 h 4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66578" h="490310">
                <a:moveTo>
                  <a:pt x="157837" y="171571"/>
                </a:moveTo>
                <a:cubicBezTo>
                  <a:pt x="41285" y="55019"/>
                  <a:pt x="109670" y="129058"/>
                  <a:pt x="157837" y="156581"/>
                </a:cubicBezTo>
                <a:cubicBezTo>
                  <a:pt x="171556" y="164421"/>
                  <a:pt x="187818" y="166574"/>
                  <a:pt x="202808" y="171571"/>
                </a:cubicBezTo>
                <a:cubicBezTo>
                  <a:pt x="192814" y="186561"/>
                  <a:pt x="172827" y="198526"/>
                  <a:pt x="172827" y="216542"/>
                </a:cubicBezTo>
                <a:cubicBezTo>
                  <a:pt x="172827" y="406284"/>
                  <a:pt x="176121" y="340416"/>
                  <a:pt x="247778" y="426404"/>
                </a:cubicBezTo>
                <a:cubicBezTo>
                  <a:pt x="299935" y="488993"/>
                  <a:pt x="248905" y="461757"/>
                  <a:pt x="322729" y="486365"/>
                </a:cubicBezTo>
                <a:cubicBezTo>
                  <a:pt x="362703" y="481368"/>
                  <a:pt x="422352" y="506172"/>
                  <a:pt x="442650" y="471375"/>
                </a:cubicBezTo>
                <a:cubicBezTo>
                  <a:pt x="504947" y="364579"/>
                  <a:pt x="436261" y="315084"/>
                  <a:pt x="382690" y="261512"/>
                </a:cubicBezTo>
                <a:cubicBezTo>
                  <a:pt x="371912" y="218400"/>
                  <a:pt x="377027" y="195156"/>
                  <a:pt x="337719" y="171571"/>
                </a:cubicBezTo>
                <a:cubicBezTo>
                  <a:pt x="324170" y="163441"/>
                  <a:pt x="307739" y="161578"/>
                  <a:pt x="292749" y="156581"/>
                </a:cubicBezTo>
                <a:cubicBezTo>
                  <a:pt x="294376" y="164717"/>
                  <a:pt x="305554" y="270070"/>
                  <a:pt x="337719" y="276503"/>
                </a:cubicBezTo>
                <a:cubicBezTo>
                  <a:pt x="355385" y="280036"/>
                  <a:pt x="367700" y="256516"/>
                  <a:pt x="382690" y="246522"/>
                </a:cubicBezTo>
                <a:cubicBezTo>
                  <a:pt x="367700" y="201552"/>
                  <a:pt x="361238" y="152768"/>
                  <a:pt x="337719" y="111611"/>
                </a:cubicBezTo>
                <a:cubicBezTo>
                  <a:pt x="310737" y="64393"/>
                  <a:pt x="261211" y="35622"/>
                  <a:pt x="217798" y="6680"/>
                </a:cubicBezTo>
                <a:cubicBezTo>
                  <a:pt x="152841" y="11677"/>
                  <a:pt x="73349" y="-19585"/>
                  <a:pt x="22926" y="21670"/>
                </a:cubicBezTo>
                <a:cubicBezTo>
                  <a:pt x="-8964" y="47762"/>
                  <a:pt x="38825" y="102868"/>
                  <a:pt x="52906" y="141591"/>
                </a:cubicBezTo>
                <a:cubicBezTo>
                  <a:pt x="59063" y="158522"/>
                  <a:pt x="72414" y="171902"/>
                  <a:pt x="82886" y="186562"/>
                </a:cubicBezTo>
                <a:cubicBezTo>
                  <a:pt x="98454" y="208357"/>
                  <a:pt x="131621" y="256841"/>
                  <a:pt x="157837" y="276503"/>
                </a:cubicBezTo>
                <a:cubicBezTo>
                  <a:pt x="186662" y="298122"/>
                  <a:pt x="213595" y="325069"/>
                  <a:pt x="247778" y="336463"/>
                </a:cubicBezTo>
                <a:cubicBezTo>
                  <a:pt x="355624" y="372411"/>
                  <a:pt x="220925" y="328790"/>
                  <a:pt x="352709" y="366443"/>
                </a:cubicBezTo>
                <a:cubicBezTo>
                  <a:pt x="367902" y="370784"/>
                  <a:pt x="382690" y="376437"/>
                  <a:pt x="397680" y="381434"/>
                </a:cubicBezTo>
                <a:cubicBezTo>
                  <a:pt x="452644" y="376437"/>
                  <a:pt x="531157" y="411820"/>
                  <a:pt x="562572" y="366443"/>
                </a:cubicBezTo>
                <a:cubicBezTo>
                  <a:pt x="573244" y="351029"/>
                  <a:pt x="565582" y="188067"/>
                  <a:pt x="502611" y="156581"/>
                </a:cubicBezTo>
                <a:cubicBezTo>
                  <a:pt x="484184" y="147367"/>
                  <a:pt x="462637" y="146588"/>
                  <a:pt x="442650" y="141591"/>
                </a:cubicBezTo>
                <a:cubicBezTo>
                  <a:pt x="402676" y="146588"/>
                  <a:pt x="347461" y="124782"/>
                  <a:pt x="322729" y="156581"/>
                </a:cubicBezTo>
                <a:cubicBezTo>
                  <a:pt x="297996" y="188380"/>
                  <a:pt x="319703" y="240471"/>
                  <a:pt x="337719" y="276503"/>
                </a:cubicBezTo>
                <a:cubicBezTo>
                  <a:pt x="346932" y="294930"/>
                  <a:pt x="347712" y="236529"/>
                  <a:pt x="352709" y="216542"/>
                </a:cubicBezTo>
                <a:cubicBezTo>
                  <a:pt x="347712" y="201552"/>
                  <a:pt x="348892" y="182744"/>
                  <a:pt x="337719" y="171571"/>
                </a:cubicBezTo>
                <a:cubicBezTo>
                  <a:pt x="311590" y="145442"/>
                  <a:pt x="251257" y="134966"/>
                  <a:pt x="217798" y="126601"/>
                </a:cubicBezTo>
                <a:cubicBezTo>
                  <a:pt x="197811" y="136594"/>
                  <a:pt x="159429" y="134292"/>
                  <a:pt x="157837" y="156581"/>
                </a:cubicBezTo>
                <a:cubicBezTo>
                  <a:pt x="147148" y="306223"/>
                  <a:pt x="179379" y="332244"/>
                  <a:pt x="277759" y="381434"/>
                </a:cubicBezTo>
                <a:cubicBezTo>
                  <a:pt x="291892" y="388500"/>
                  <a:pt x="307739" y="391427"/>
                  <a:pt x="322729" y="396424"/>
                </a:cubicBezTo>
                <a:cubicBezTo>
                  <a:pt x="367700" y="386430"/>
                  <a:pt x="432087" y="404774"/>
                  <a:pt x="457641" y="366443"/>
                </a:cubicBezTo>
                <a:cubicBezTo>
                  <a:pt x="529935" y="258001"/>
                  <a:pt x="452474" y="223092"/>
                  <a:pt x="397680" y="186562"/>
                </a:cubicBezTo>
                <a:cubicBezTo>
                  <a:pt x="357706" y="191559"/>
                  <a:pt x="314572" y="185191"/>
                  <a:pt x="277759" y="201552"/>
                </a:cubicBezTo>
                <a:cubicBezTo>
                  <a:pt x="263320" y="207969"/>
                  <a:pt x="262768" y="230721"/>
                  <a:pt x="262768" y="246522"/>
                </a:cubicBezTo>
                <a:cubicBezTo>
                  <a:pt x="262768" y="326789"/>
                  <a:pt x="269658" y="316072"/>
                  <a:pt x="322729" y="351453"/>
                </a:cubicBezTo>
                <a:cubicBezTo>
                  <a:pt x="327726" y="331466"/>
                  <a:pt x="339584" y="312010"/>
                  <a:pt x="337719" y="291493"/>
                </a:cubicBezTo>
                <a:cubicBezTo>
                  <a:pt x="329253" y="198371"/>
                  <a:pt x="323594" y="202417"/>
                  <a:pt x="277759" y="156581"/>
                </a:cubicBezTo>
                <a:cubicBezTo>
                  <a:pt x="252775" y="161578"/>
                  <a:pt x="215449" y="149450"/>
                  <a:pt x="202808" y="171571"/>
                </a:cubicBezTo>
                <a:cubicBezTo>
                  <a:pt x="187728" y="197960"/>
                  <a:pt x="207126" y="233053"/>
                  <a:pt x="217798" y="261512"/>
                </a:cubicBezTo>
                <a:cubicBezTo>
                  <a:pt x="227488" y="287351"/>
                  <a:pt x="319959" y="335232"/>
                  <a:pt x="322729" y="336463"/>
                </a:cubicBezTo>
                <a:cubicBezTo>
                  <a:pt x="341555" y="344830"/>
                  <a:pt x="362703" y="346456"/>
                  <a:pt x="382690" y="351453"/>
                </a:cubicBezTo>
                <a:cubicBezTo>
                  <a:pt x="397680" y="336463"/>
                  <a:pt x="424858" y="327496"/>
                  <a:pt x="427660" y="306483"/>
                </a:cubicBezTo>
                <a:cubicBezTo>
                  <a:pt x="449337" y="143903"/>
                  <a:pt x="441676" y="155607"/>
                  <a:pt x="367700" y="81630"/>
                </a:cubicBezTo>
                <a:cubicBezTo>
                  <a:pt x="322729" y="86627"/>
                  <a:pt x="257080" y="58448"/>
                  <a:pt x="232788" y="96621"/>
                </a:cubicBezTo>
                <a:cubicBezTo>
                  <a:pt x="205431" y="139611"/>
                  <a:pt x="243169" y="199485"/>
                  <a:pt x="262768" y="246522"/>
                </a:cubicBezTo>
                <a:cubicBezTo>
                  <a:pt x="269697" y="263152"/>
                  <a:pt x="293079" y="266031"/>
                  <a:pt x="307739" y="276503"/>
                </a:cubicBezTo>
                <a:cubicBezTo>
                  <a:pt x="437885" y="369464"/>
                  <a:pt x="306695" y="280803"/>
                  <a:pt x="412670" y="351453"/>
                </a:cubicBezTo>
                <a:cubicBezTo>
                  <a:pt x="503810" y="336263"/>
                  <a:pt x="546030" y="360031"/>
                  <a:pt x="487621" y="231532"/>
                </a:cubicBezTo>
                <a:cubicBezTo>
                  <a:pt x="475924" y="205800"/>
                  <a:pt x="446055" y="193032"/>
                  <a:pt x="427660" y="171571"/>
                </a:cubicBezTo>
                <a:cubicBezTo>
                  <a:pt x="415936" y="157892"/>
                  <a:pt x="411238" y="138464"/>
                  <a:pt x="397680" y="126601"/>
                </a:cubicBezTo>
                <a:cubicBezTo>
                  <a:pt x="370563" y="102874"/>
                  <a:pt x="307739" y="66640"/>
                  <a:pt x="307739" y="66640"/>
                </a:cubicBezTo>
                <a:cubicBezTo>
                  <a:pt x="252775" y="71637"/>
                  <a:pt x="195205" y="64177"/>
                  <a:pt x="142847" y="81630"/>
                </a:cubicBezTo>
                <a:cubicBezTo>
                  <a:pt x="127857" y="86627"/>
                  <a:pt x="127857" y="110800"/>
                  <a:pt x="127857" y="126601"/>
                </a:cubicBezTo>
                <a:cubicBezTo>
                  <a:pt x="127857" y="313446"/>
                  <a:pt x="97720" y="276399"/>
                  <a:pt x="187818" y="336463"/>
                </a:cubicBezTo>
                <a:cubicBezTo>
                  <a:pt x="216385" y="379314"/>
                  <a:pt x="263732" y="456706"/>
                  <a:pt x="307739" y="471375"/>
                </a:cubicBezTo>
                <a:lnTo>
                  <a:pt x="352709" y="486365"/>
                </a:lnTo>
                <a:cubicBezTo>
                  <a:pt x="392683" y="476371"/>
                  <a:pt x="449002" y="490140"/>
                  <a:pt x="472631" y="456384"/>
                </a:cubicBezTo>
                <a:cubicBezTo>
                  <a:pt x="504721" y="410542"/>
                  <a:pt x="468995" y="334040"/>
                  <a:pt x="427660" y="306483"/>
                </a:cubicBezTo>
                <a:cubicBezTo>
                  <a:pt x="409067" y="294088"/>
                  <a:pt x="386293" y="288898"/>
                  <a:pt x="367700" y="276503"/>
                </a:cubicBezTo>
                <a:cubicBezTo>
                  <a:pt x="285393" y="221631"/>
                  <a:pt x="397136" y="266328"/>
                  <a:pt x="292749" y="231532"/>
                </a:cubicBezTo>
                <a:cubicBezTo>
                  <a:pt x="232788" y="236529"/>
                  <a:pt x="171700" y="233915"/>
                  <a:pt x="112867" y="246522"/>
                </a:cubicBezTo>
                <a:cubicBezTo>
                  <a:pt x="99048" y="249483"/>
                  <a:pt x="83893" y="262406"/>
                  <a:pt x="82886" y="276503"/>
                </a:cubicBezTo>
                <a:cubicBezTo>
                  <a:pt x="78599" y="336518"/>
                  <a:pt x="76278" y="400226"/>
                  <a:pt x="97877" y="456384"/>
                </a:cubicBezTo>
                <a:cubicBezTo>
                  <a:pt x="105273" y="475613"/>
                  <a:pt x="138028" y="465715"/>
                  <a:pt x="157837" y="471375"/>
                </a:cubicBezTo>
                <a:cubicBezTo>
                  <a:pt x="173030" y="475716"/>
                  <a:pt x="187818" y="481368"/>
                  <a:pt x="202808" y="486365"/>
                </a:cubicBezTo>
                <a:cubicBezTo>
                  <a:pt x="252775" y="481368"/>
                  <a:pt x="310927" y="499230"/>
                  <a:pt x="352709" y="471375"/>
                </a:cubicBezTo>
                <a:cubicBezTo>
                  <a:pt x="373908" y="457242"/>
                  <a:pt x="343448" y="421250"/>
                  <a:pt x="337719" y="396424"/>
                </a:cubicBezTo>
                <a:cubicBezTo>
                  <a:pt x="282386" y="156646"/>
                  <a:pt x="339769" y="355551"/>
                  <a:pt x="277759" y="231532"/>
                </a:cubicBezTo>
                <a:cubicBezTo>
                  <a:pt x="270693" y="217399"/>
                  <a:pt x="273941" y="197735"/>
                  <a:pt x="262768" y="186562"/>
                </a:cubicBezTo>
                <a:cubicBezTo>
                  <a:pt x="237289" y="161084"/>
                  <a:pt x="172827" y="126601"/>
                  <a:pt x="172827" y="126601"/>
                </a:cubicBezTo>
                <a:cubicBezTo>
                  <a:pt x="122860" y="131598"/>
                  <a:pt x="51510" y="100304"/>
                  <a:pt x="22926" y="141591"/>
                </a:cubicBezTo>
                <a:cubicBezTo>
                  <a:pt x="-36922" y="228038"/>
                  <a:pt x="33751" y="322473"/>
                  <a:pt x="82886" y="381434"/>
                </a:cubicBezTo>
                <a:cubicBezTo>
                  <a:pt x="91934" y="392291"/>
                  <a:pt x="101108" y="403575"/>
                  <a:pt x="112867" y="411414"/>
                </a:cubicBezTo>
                <a:cubicBezTo>
                  <a:pt x="131460" y="423809"/>
                  <a:pt x="152840" y="431401"/>
                  <a:pt x="172827" y="441394"/>
                </a:cubicBezTo>
                <a:cubicBezTo>
                  <a:pt x="292291" y="431439"/>
                  <a:pt x="342799" y="474511"/>
                  <a:pt x="382690" y="381434"/>
                </a:cubicBezTo>
                <a:cubicBezTo>
                  <a:pt x="390806" y="362498"/>
                  <a:pt x="392683" y="341460"/>
                  <a:pt x="397680" y="321473"/>
                </a:cubicBezTo>
                <a:cubicBezTo>
                  <a:pt x="395081" y="303282"/>
                  <a:pt x="387322" y="204274"/>
                  <a:pt x="367700" y="171571"/>
                </a:cubicBezTo>
                <a:cubicBezTo>
                  <a:pt x="360429" y="159452"/>
                  <a:pt x="347713" y="151584"/>
                  <a:pt x="337719" y="141591"/>
                </a:cubicBezTo>
                <a:cubicBezTo>
                  <a:pt x="292749" y="146588"/>
                  <a:pt x="224475" y="116859"/>
                  <a:pt x="202808" y="156581"/>
                </a:cubicBezTo>
                <a:cubicBezTo>
                  <a:pt x="177828" y="202379"/>
                  <a:pt x="227228" y="258534"/>
                  <a:pt x="247778" y="306483"/>
                </a:cubicBezTo>
                <a:cubicBezTo>
                  <a:pt x="280330" y="382437"/>
                  <a:pt x="293503" y="356953"/>
                  <a:pt x="352709" y="396424"/>
                </a:cubicBezTo>
                <a:cubicBezTo>
                  <a:pt x="364468" y="404264"/>
                  <a:pt x="372696" y="416411"/>
                  <a:pt x="382690" y="426404"/>
                </a:cubicBezTo>
                <a:cubicBezTo>
                  <a:pt x="417667" y="411414"/>
                  <a:pt x="465503" y="412400"/>
                  <a:pt x="487621" y="381434"/>
                </a:cubicBezTo>
                <a:cubicBezTo>
                  <a:pt x="500609" y="363250"/>
                  <a:pt x="465663" y="342330"/>
                  <a:pt x="457641" y="321473"/>
                </a:cubicBezTo>
                <a:cubicBezTo>
                  <a:pt x="354118" y="52315"/>
                  <a:pt x="462313" y="256109"/>
                  <a:pt x="382690" y="156581"/>
                </a:cubicBezTo>
                <a:cubicBezTo>
                  <a:pt x="371436" y="142513"/>
                  <a:pt x="366777" y="122865"/>
                  <a:pt x="352709" y="111611"/>
                </a:cubicBezTo>
                <a:cubicBezTo>
                  <a:pt x="340371" y="101740"/>
                  <a:pt x="322729" y="101618"/>
                  <a:pt x="307739" y="96621"/>
                </a:cubicBezTo>
                <a:cubicBezTo>
                  <a:pt x="292749" y="86627"/>
                  <a:pt x="280603" y="69188"/>
                  <a:pt x="262768" y="66640"/>
                </a:cubicBezTo>
                <a:cubicBezTo>
                  <a:pt x="161899" y="52229"/>
                  <a:pt x="193972" y="149829"/>
                  <a:pt x="217798" y="216542"/>
                </a:cubicBezTo>
                <a:cubicBezTo>
                  <a:pt x="228559" y="246673"/>
                  <a:pt x="258941" y="265618"/>
                  <a:pt x="277759" y="291493"/>
                </a:cubicBezTo>
                <a:cubicBezTo>
                  <a:pt x="353368" y="395456"/>
                  <a:pt x="302560" y="363855"/>
                  <a:pt x="367700" y="39642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8D3166-3381-476B-94FF-6EB249AFAD95}"/>
              </a:ext>
            </a:extLst>
          </p:cNvPr>
          <p:cNvSpPr/>
          <p:nvPr/>
        </p:nvSpPr>
        <p:spPr>
          <a:xfrm>
            <a:off x="11238655" y="721956"/>
            <a:ext cx="427660" cy="351453"/>
          </a:xfrm>
          <a:custGeom>
            <a:avLst/>
            <a:gdLst>
              <a:gd name="connsiteX0" fmla="*/ 157837 w 566578"/>
              <a:gd name="connsiteY0" fmla="*/ 171571 h 490310"/>
              <a:gd name="connsiteX1" fmla="*/ 157837 w 566578"/>
              <a:gd name="connsiteY1" fmla="*/ 156581 h 490310"/>
              <a:gd name="connsiteX2" fmla="*/ 202808 w 566578"/>
              <a:gd name="connsiteY2" fmla="*/ 171571 h 490310"/>
              <a:gd name="connsiteX3" fmla="*/ 172827 w 566578"/>
              <a:gd name="connsiteY3" fmla="*/ 216542 h 490310"/>
              <a:gd name="connsiteX4" fmla="*/ 247778 w 566578"/>
              <a:gd name="connsiteY4" fmla="*/ 426404 h 490310"/>
              <a:gd name="connsiteX5" fmla="*/ 322729 w 566578"/>
              <a:gd name="connsiteY5" fmla="*/ 486365 h 490310"/>
              <a:gd name="connsiteX6" fmla="*/ 442650 w 566578"/>
              <a:gd name="connsiteY6" fmla="*/ 471375 h 490310"/>
              <a:gd name="connsiteX7" fmla="*/ 382690 w 566578"/>
              <a:gd name="connsiteY7" fmla="*/ 261512 h 490310"/>
              <a:gd name="connsiteX8" fmla="*/ 337719 w 566578"/>
              <a:gd name="connsiteY8" fmla="*/ 171571 h 490310"/>
              <a:gd name="connsiteX9" fmla="*/ 292749 w 566578"/>
              <a:gd name="connsiteY9" fmla="*/ 156581 h 490310"/>
              <a:gd name="connsiteX10" fmla="*/ 337719 w 566578"/>
              <a:gd name="connsiteY10" fmla="*/ 276503 h 490310"/>
              <a:gd name="connsiteX11" fmla="*/ 382690 w 566578"/>
              <a:gd name="connsiteY11" fmla="*/ 246522 h 490310"/>
              <a:gd name="connsiteX12" fmla="*/ 337719 w 566578"/>
              <a:gd name="connsiteY12" fmla="*/ 111611 h 490310"/>
              <a:gd name="connsiteX13" fmla="*/ 217798 w 566578"/>
              <a:gd name="connsiteY13" fmla="*/ 6680 h 490310"/>
              <a:gd name="connsiteX14" fmla="*/ 22926 w 566578"/>
              <a:gd name="connsiteY14" fmla="*/ 21670 h 490310"/>
              <a:gd name="connsiteX15" fmla="*/ 52906 w 566578"/>
              <a:gd name="connsiteY15" fmla="*/ 141591 h 490310"/>
              <a:gd name="connsiteX16" fmla="*/ 82886 w 566578"/>
              <a:gd name="connsiteY16" fmla="*/ 186562 h 490310"/>
              <a:gd name="connsiteX17" fmla="*/ 157837 w 566578"/>
              <a:gd name="connsiteY17" fmla="*/ 276503 h 490310"/>
              <a:gd name="connsiteX18" fmla="*/ 247778 w 566578"/>
              <a:gd name="connsiteY18" fmla="*/ 336463 h 490310"/>
              <a:gd name="connsiteX19" fmla="*/ 352709 w 566578"/>
              <a:gd name="connsiteY19" fmla="*/ 366443 h 490310"/>
              <a:gd name="connsiteX20" fmla="*/ 397680 w 566578"/>
              <a:gd name="connsiteY20" fmla="*/ 381434 h 490310"/>
              <a:gd name="connsiteX21" fmla="*/ 562572 w 566578"/>
              <a:gd name="connsiteY21" fmla="*/ 366443 h 490310"/>
              <a:gd name="connsiteX22" fmla="*/ 502611 w 566578"/>
              <a:gd name="connsiteY22" fmla="*/ 156581 h 490310"/>
              <a:gd name="connsiteX23" fmla="*/ 442650 w 566578"/>
              <a:gd name="connsiteY23" fmla="*/ 141591 h 490310"/>
              <a:gd name="connsiteX24" fmla="*/ 322729 w 566578"/>
              <a:gd name="connsiteY24" fmla="*/ 156581 h 490310"/>
              <a:gd name="connsiteX25" fmla="*/ 337719 w 566578"/>
              <a:gd name="connsiteY25" fmla="*/ 276503 h 490310"/>
              <a:gd name="connsiteX26" fmla="*/ 352709 w 566578"/>
              <a:gd name="connsiteY26" fmla="*/ 216542 h 490310"/>
              <a:gd name="connsiteX27" fmla="*/ 337719 w 566578"/>
              <a:gd name="connsiteY27" fmla="*/ 171571 h 490310"/>
              <a:gd name="connsiteX28" fmla="*/ 217798 w 566578"/>
              <a:gd name="connsiteY28" fmla="*/ 126601 h 490310"/>
              <a:gd name="connsiteX29" fmla="*/ 157837 w 566578"/>
              <a:gd name="connsiteY29" fmla="*/ 156581 h 490310"/>
              <a:gd name="connsiteX30" fmla="*/ 277759 w 566578"/>
              <a:gd name="connsiteY30" fmla="*/ 381434 h 490310"/>
              <a:gd name="connsiteX31" fmla="*/ 322729 w 566578"/>
              <a:gd name="connsiteY31" fmla="*/ 396424 h 490310"/>
              <a:gd name="connsiteX32" fmla="*/ 457641 w 566578"/>
              <a:gd name="connsiteY32" fmla="*/ 366443 h 490310"/>
              <a:gd name="connsiteX33" fmla="*/ 397680 w 566578"/>
              <a:gd name="connsiteY33" fmla="*/ 186562 h 490310"/>
              <a:gd name="connsiteX34" fmla="*/ 277759 w 566578"/>
              <a:gd name="connsiteY34" fmla="*/ 201552 h 490310"/>
              <a:gd name="connsiteX35" fmla="*/ 262768 w 566578"/>
              <a:gd name="connsiteY35" fmla="*/ 246522 h 490310"/>
              <a:gd name="connsiteX36" fmla="*/ 322729 w 566578"/>
              <a:gd name="connsiteY36" fmla="*/ 351453 h 490310"/>
              <a:gd name="connsiteX37" fmla="*/ 337719 w 566578"/>
              <a:gd name="connsiteY37" fmla="*/ 291493 h 490310"/>
              <a:gd name="connsiteX38" fmla="*/ 277759 w 566578"/>
              <a:gd name="connsiteY38" fmla="*/ 156581 h 490310"/>
              <a:gd name="connsiteX39" fmla="*/ 202808 w 566578"/>
              <a:gd name="connsiteY39" fmla="*/ 171571 h 490310"/>
              <a:gd name="connsiteX40" fmla="*/ 217798 w 566578"/>
              <a:gd name="connsiteY40" fmla="*/ 261512 h 490310"/>
              <a:gd name="connsiteX41" fmla="*/ 322729 w 566578"/>
              <a:gd name="connsiteY41" fmla="*/ 336463 h 490310"/>
              <a:gd name="connsiteX42" fmla="*/ 382690 w 566578"/>
              <a:gd name="connsiteY42" fmla="*/ 351453 h 490310"/>
              <a:gd name="connsiteX43" fmla="*/ 427660 w 566578"/>
              <a:gd name="connsiteY43" fmla="*/ 306483 h 490310"/>
              <a:gd name="connsiteX44" fmla="*/ 367700 w 566578"/>
              <a:gd name="connsiteY44" fmla="*/ 81630 h 490310"/>
              <a:gd name="connsiteX45" fmla="*/ 232788 w 566578"/>
              <a:gd name="connsiteY45" fmla="*/ 96621 h 490310"/>
              <a:gd name="connsiteX46" fmla="*/ 262768 w 566578"/>
              <a:gd name="connsiteY46" fmla="*/ 246522 h 490310"/>
              <a:gd name="connsiteX47" fmla="*/ 307739 w 566578"/>
              <a:gd name="connsiteY47" fmla="*/ 276503 h 490310"/>
              <a:gd name="connsiteX48" fmla="*/ 412670 w 566578"/>
              <a:gd name="connsiteY48" fmla="*/ 351453 h 490310"/>
              <a:gd name="connsiteX49" fmla="*/ 487621 w 566578"/>
              <a:gd name="connsiteY49" fmla="*/ 231532 h 490310"/>
              <a:gd name="connsiteX50" fmla="*/ 427660 w 566578"/>
              <a:gd name="connsiteY50" fmla="*/ 171571 h 490310"/>
              <a:gd name="connsiteX51" fmla="*/ 397680 w 566578"/>
              <a:gd name="connsiteY51" fmla="*/ 126601 h 490310"/>
              <a:gd name="connsiteX52" fmla="*/ 307739 w 566578"/>
              <a:gd name="connsiteY52" fmla="*/ 66640 h 490310"/>
              <a:gd name="connsiteX53" fmla="*/ 142847 w 566578"/>
              <a:gd name="connsiteY53" fmla="*/ 81630 h 490310"/>
              <a:gd name="connsiteX54" fmla="*/ 127857 w 566578"/>
              <a:gd name="connsiteY54" fmla="*/ 126601 h 490310"/>
              <a:gd name="connsiteX55" fmla="*/ 187818 w 566578"/>
              <a:gd name="connsiteY55" fmla="*/ 336463 h 490310"/>
              <a:gd name="connsiteX56" fmla="*/ 307739 w 566578"/>
              <a:gd name="connsiteY56" fmla="*/ 471375 h 490310"/>
              <a:gd name="connsiteX57" fmla="*/ 352709 w 566578"/>
              <a:gd name="connsiteY57" fmla="*/ 486365 h 490310"/>
              <a:gd name="connsiteX58" fmla="*/ 472631 w 566578"/>
              <a:gd name="connsiteY58" fmla="*/ 456384 h 490310"/>
              <a:gd name="connsiteX59" fmla="*/ 427660 w 566578"/>
              <a:gd name="connsiteY59" fmla="*/ 306483 h 490310"/>
              <a:gd name="connsiteX60" fmla="*/ 367700 w 566578"/>
              <a:gd name="connsiteY60" fmla="*/ 276503 h 490310"/>
              <a:gd name="connsiteX61" fmla="*/ 292749 w 566578"/>
              <a:gd name="connsiteY61" fmla="*/ 231532 h 490310"/>
              <a:gd name="connsiteX62" fmla="*/ 112867 w 566578"/>
              <a:gd name="connsiteY62" fmla="*/ 246522 h 490310"/>
              <a:gd name="connsiteX63" fmla="*/ 82886 w 566578"/>
              <a:gd name="connsiteY63" fmla="*/ 276503 h 490310"/>
              <a:gd name="connsiteX64" fmla="*/ 97877 w 566578"/>
              <a:gd name="connsiteY64" fmla="*/ 456384 h 490310"/>
              <a:gd name="connsiteX65" fmla="*/ 157837 w 566578"/>
              <a:gd name="connsiteY65" fmla="*/ 471375 h 490310"/>
              <a:gd name="connsiteX66" fmla="*/ 202808 w 566578"/>
              <a:gd name="connsiteY66" fmla="*/ 486365 h 490310"/>
              <a:gd name="connsiteX67" fmla="*/ 352709 w 566578"/>
              <a:gd name="connsiteY67" fmla="*/ 471375 h 490310"/>
              <a:gd name="connsiteX68" fmla="*/ 337719 w 566578"/>
              <a:gd name="connsiteY68" fmla="*/ 396424 h 490310"/>
              <a:gd name="connsiteX69" fmla="*/ 277759 w 566578"/>
              <a:gd name="connsiteY69" fmla="*/ 231532 h 490310"/>
              <a:gd name="connsiteX70" fmla="*/ 262768 w 566578"/>
              <a:gd name="connsiteY70" fmla="*/ 186562 h 490310"/>
              <a:gd name="connsiteX71" fmla="*/ 172827 w 566578"/>
              <a:gd name="connsiteY71" fmla="*/ 126601 h 490310"/>
              <a:gd name="connsiteX72" fmla="*/ 22926 w 566578"/>
              <a:gd name="connsiteY72" fmla="*/ 141591 h 490310"/>
              <a:gd name="connsiteX73" fmla="*/ 82886 w 566578"/>
              <a:gd name="connsiteY73" fmla="*/ 381434 h 490310"/>
              <a:gd name="connsiteX74" fmla="*/ 112867 w 566578"/>
              <a:gd name="connsiteY74" fmla="*/ 411414 h 490310"/>
              <a:gd name="connsiteX75" fmla="*/ 172827 w 566578"/>
              <a:gd name="connsiteY75" fmla="*/ 441394 h 490310"/>
              <a:gd name="connsiteX76" fmla="*/ 382690 w 566578"/>
              <a:gd name="connsiteY76" fmla="*/ 381434 h 490310"/>
              <a:gd name="connsiteX77" fmla="*/ 397680 w 566578"/>
              <a:gd name="connsiteY77" fmla="*/ 321473 h 490310"/>
              <a:gd name="connsiteX78" fmla="*/ 367700 w 566578"/>
              <a:gd name="connsiteY78" fmla="*/ 171571 h 490310"/>
              <a:gd name="connsiteX79" fmla="*/ 337719 w 566578"/>
              <a:gd name="connsiteY79" fmla="*/ 141591 h 490310"/>
              <a:gd name="connsiteX80" fmla="*/ 202808 w 566578"/>
              <a:gd name="connsiteY80" fmla="*/ 156581 h 490310"/>
              <a:gd name="connsiteX81" fmla="*/ 247778 w 566578"/>
              <a:gd name="connsiteY81" fmla="*/ 306483 h 490310"/>
              <a:gd name="connsiteX82" fmla="*/ 352709 w 566578"/>
              <a:gd name="connsiteY82" fmla="*/ 396424 h 490310"/>
              <a:gd name="connsiteX83" fmla="*/ 382690 w 566578"/>
              <a:gd name="connsiteY83" fmla="*/ 426404 h 490310"/>
              <a:gd name="connsiteX84" fmla="*/ 487621 w 566578"/>
              <a:gd name="connsiteY84" fmla="*/ 381434 h 490310"/>
              <a:gd name="connsiteX85" fmla="*/ 457641 w 566578"/>
              <a:gd name="connsiteY85" fmla="*/ 321473 h 490310"/>
              <a:gd name="connsiteX86" fmla="*/ 382690 w 566578"/>
              <a:gd name="connsiteY86" fmla="*/ 156581 h 490310"/>
              <a:gd name="connsiteX87" fmla="*/ 352709 w 566578"/>
              <a:gd name="connsiteY87" fmla="*/ 111611 h 490310"/>
              <a:gd name="connsiteX88" fmla="*/ 307739 w 566578"/>
              <a:gd name="connsiteY88" fmla="*/ 96621 h 490310"/>
              <a:gd name="connsiteX89" fmla="*/ 262768 w 566578"/>
              <a:gd name="connsiteY89" fmla="*/ 66640 h 490310"/>
              <a:gd name="connsiteX90" fmla="*/ 217798 w 566578"/>
              <a:gd name="connsiteY90" fmla="*/ 216542 h 490310"/>
              <a:gd name="connsiteX91" fmla="*/ 277759 w 566578"/>
              <a:gd name="connsiteY91" fmla="*/ 291493 h 490310"/>
              <a:gd name="connsiteX92" fmla="*/ 367700 w 566578"/>
              <a:gd name="connsiteY92" fmla="*/ 396424 h 4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66578" h="490310">
                <a:moveTo>
                  <a:pt x="157837" y="171571"/>
                </a:moveTo>
                <a:cubicBezTo>
                  <a:pt x="41285" y="55019"/>
                  <a:pt x="109670" y="129058"/>
                  <a:pt x="157837" y="156581"/>
                </a:cubicBezTo>
                <a:cubicBezTo>
                  <a:pt x="171556" y="164421"/>
                  <a:pt x="187818" y="166574"/>
                  <a:pt x="202808" y="171571"/>
                </a:cubicBezTo>
                <a:cubicBezTo>
                  <a:pt x="192814" y="186561"/>
                  <a:pt x="172827" y="198526"/>
                  <a:pt x="172827" y="216542"/>
                </a:cubicBezTo>
                <a:cubicBezTo>
                  <a:pt x="172827" y="406284"/>
                  <a:pt x="176121" y="340416"/>
                  <a:pt x="247778" y="426404"/>
                </a:cubicBezTo>
                <a:cubicBezTo>
                  <a:pt x="299935" y="488993"/>
                  <a:pt x="248905" y="461757"/>
                  <a:pt x="322729" y="486365"/>
                </a:cubicBezTo>
                <a:cubicBezTo>
                  <a:pt x="362703" y="481368"/>
                  <a:pt x="422352" y="506172"/>
                  <a:pt x="442650" y="471375"/>
                </a:cubicBezTo>
                <a:cubicBezTo>
                  <a:pt x="504947" y="364579"/>
                  <a:pt x="436261" y="315084"/>
                  <a:pt x="382690" y="261512"/>
                </a:cubicBezTo>
                <a:cubicBezTo>
                  <a:pt x="371912" y="218400"/>
                  <a:pt x="377027" y="195156"/>
                  <a:pt x="337719" y="171571"/>
                </a:cubicBezTo>
                <a:cubicBezTo>
                  <a:pt x="324170" y="163441"/>
                  <a:pt x="307739" y="161578"/>
                  <a:pt x="292749" y="156581"/>
                </a:cubicBezTo>
                <a:cubicBezTo>
                  <a:pt x="294376" y="164717"/>
                  <a:pt x="305554" y="270070"/>
                  <a:pt x="337719" y="276503"/>
                </a:cubicBezTo>
                <a:cubicBezTo>
                  <a:pt x="355385" y="280036"/>
                  <a:pt x="367700" y="256516"/>
                  <a:pt x="382690" y="246522"/>
                </a:cubicBezTo>
                <a:cubicBezTo>
                  <a:pt x="367700" y="201552"/>
                  <a:pt x="361238" y="152768"/>
                  <a:pt x="337719" y="111611"/>
                </a:cubicBezTo>
                <a:cubicBezTo>
                  <a:pt x="310737" y="64393"/>
                  <a:pt x="261211" y="35622"/>
                  <a:pt x="217798" y="6680"/>
                </a:cubicBezTo>
                <a:cubicBezTo>
                  <a:pt x="152841" y="11677"/>
                  <a:pt x="73349" y="-19585"/>
                  <a:pt x="22926" y="21670"/>
                </a:cubicBezTo>
                <a:cubicBezTo>
                  <a:pt x="-8964" y="47762"/>
                  <a:pt x="38825" y="102868"/>
                  <a:pt x="52906" y="141591"/>
                </a:cubicBezTo>
                <a:cubicBezTo>
                  <a:pt x="59063" y="158522"/>
                  <a:pt x="72414" y="171902"/>
                  <a:pt x="82886" y="186562"/>
                </a:cubicBezTo>
                <a:cubicBezTo>
                  <a:pt x="98454" y="208357"/>
                  <a:pt x="131621" y="256841"/>
                  <a:pt x="157837" y="276503"/>
                </a:cubicBezTo>
                <a:cubicBezTo>
                  <a:pt x="186662" y="298122"/>
                  <a:pt x="213595" y="325069"/>
                  <a:pt x="247778" y="336463"/>
                </a:cubicBezTo>
                <a:cubicBezTo>
                  <a:pt x="355624" y="372411"/>
                  <a:pt x="220925" y="328790"/>
                  <a:pt x="352709" y="366443"/>
                </a:cubicBezTo>
                <a:cubicBezTo>
                  <a:pt x="367902" y="370784"/>
                  <a:pt x="382690" y="376437"/>
                  <a:pt x="397680" y="381434"/>
                </a:cubicBezTo>
                <a:cubicBezTo>
                  <a:pt x="452644" y="376437"/>
                  <a:pt x="531157" y="411820"/>
                  <a:pt x="562572" y="366443"/>
                </a:cubicBezTo>
                <a:cubicBezTo>
                  <a:pt x="573244" y="351029"/>
                  <a:pt x="565582" y="188067"/>
                  <a:pt x="502611" y="156581"/>
                </a:cubicBezTo>
                <a:cubicBezTo>
                  <a:pt x="484184" y="147367"/>
                  <a:pt x="462637" y="146588"/>
                  <a:pt x="442650" y="141591"/>
                </a:cubicBezTo>
                <a:cubicBezTo>
                  <a:pt x="402676" y="146588"/>
                  <a:pt x="347461" y="124782"/>
                  <a:pt x="322729" y="156581"/>
                </a:cubicBezTo>
                <a:cubicBezTo>
                  <a:pt x="297996" y="188380"/>
                  <a:pt x="319703" y="240471"/>
                  <a:pt x="337719" y="276503"/>
                </a:cubicBezTo>
                <a:cubicBezTo>
                  <a:pt x="346932" y="294930"/>
                  <a:pt x="347712" y="236529"/>
                  <a:pt x="352709" y="216542"/>
                </a:cubicBezTo>
                <a:cubicBezTo>
                  <a:pt x="347712" y="201552"/>
                  <a:pt x="348892" y="182744"/>
                  <a:pt x="337719" y="171571"/>
                </a:cubicBezTo>
                <a:cubicBezTo>
                  <a:pt x="311590" y="145442"/>
                  <a:pt x="251257" y="134966"/>
                  <a:pt x="217798" y="126601"/>
                </a:cubicBezTo>
                <a:cubicBezTo>
                  <a:pt x="197811" y="136594"/>
                  <a:pt x="159429" y="134292"/>
                  <a:pt x="157837" y="156581"/>
                </a:cubicBezTo>
                <a:cubicBezTo>
                  <a:pt x="147148" y="306223"/>
                  <a:pt x="179379" y="332244"/>
                  <a:pt x="277759" y="381434"/>
                </a:cubicBezTo>
                <a:cubicBezTo>
                  <a:pt x="291892" y="388500"/>
                  <a:pt x="307739" y="391427"/>
                  <a:pt x="322729" y="396424"/>
                </a:cubicBezTo>
                <a:cubicBezTo>
                  <a:pt x="367700" y="386430"/>
                  <a:pt x="432087" y="404774"/>
                  <a:pt x="457641" y="366443"/>
                </a:cubicBezTo>
                <a:cubicBezTo>
                  <a:pt x="529935" y="258001"/>
                  <a:pt x="452474" y="223092"/>
                  <a:pt x="397680" y="186562"/>
                </a:cubicBezTo>
                <a:cubicBezTo>
                  <a:pt x="357706" y="191559"/>
                  <a:pt x="314572" y="185191"/>
                  <a:pt x="277759" y="201552"/>
                </a:cubicBezTo>
                <a:cubicBezTo>
                  <a:pt x="263320" y="207969"/>
                  <a:pt x="262768" y="230721"/>
                  <a:pt x="262768" y="246522"/>
                </a:cubicBezTo>
                <a:cubicBezTo>
                  <a:pt x="262768" y="326789"/>
                  <a:pt x="269658" y="316072"/>
                  <a:pt x="322729" y="351453"/>
                </a:cubicBezTo>
                <a:cubicBezTo>
                  <a:pt x="327726" y="331466"/>
                  <a:pt x="339584" y="312010"/>
                  <a:pt x="337719" y="291493"/>
                </a:cubicBezTo>
                <a:cubicBezTo>
                  <a:pt x="329253" y="198371"/>
                  <a:pt x="323594" y="202417"/>
                  <a:pt x="277759" y="156581"/>
                </a:cubicBezTo>
                <a:cubicBezTo>
                  <a:pt x="252775" y="161578"/>
                  <a:pt x="215449" y="149450"/>
                  <a:pt x="202808" y="171571"/>
                </a:cubicBezTo>
                <a:cubicBezTo>
                  <a:pt x="187728" y="197960"/>
                  <a:pt x="207126" y="233053"/>
                  <a:pt x="217798" y="261512"/>
                </a:cubicBezTo>
                <a:cubicBezTo>
                  <a:pt x="227488" y="287351"/>
                  <a:pt x="319959" y="335232"/>
                  <a:pt x="322729" y="336463"/>
                </a:cubicBezTo>
                <a:cubicBezTo>
                  <a:pt x="341555" y="344830"/>
                  <a:pt x="362703" y="346456"/>
                  <a:pt x="382690" y="351453"/>
                </a:cubicBezTo>
                <a:cubicBezTo>
                  <a:pt x="397680" y="336463"/>
                  <a:pt x="424858" y="327496"/>
                  <a:pt x="427660" y="306483"/>
                </a:cubicBezTo>
                <a:cubicBezTo>
                  <a:pt x="449337" y="143903"/>
                  <a:pt x="441676" y="155607"/>
                  <a:pt x="367700" y="81630"/>
                </a:cubicBezTo>
                <a:cubicBezTo>
                  <a:pt x="322729" y="86627"/>
                  <a:pt x="257080" y="58448"/>
                  <a:pt x="232788" y="96621"/>
                </a:cubicBezTo>
                <a:cubicBezTo>
                  <a:pt x="205431" y="139611"/>
                  <a:pt x="243169" y="199485"/>
                  <a:pt x="262768" y="246522"/>
                </a:cubicBezTo>
                <a:cubicBezTo>
                  <a:pt x="269697" y="263152"/>
                  <a:pt x="293079" y="266031"/>
                  <a:pt x="307739" y="276503"/>
                </a:cubicBezTo>
                <a:cubicBezTo>
                  <a:pt x="437885" y="369464"/>
                  <a:pt x="306695" y="280803"/>
                  <a:pt x="412670" y="351453"/>
                </a:cubicBezTo>
                <a:cubicBezTo>
                  <a:pt x="503810" y="336263"/>
                  <a:pt x="546030" y="360031"/>
                  <a:pt x="487621" y="231532"/>
                </a:cubicBezTo>
                <a:cubicBezTo>
                  <a:pt x="475924" y="205800"/>
                  <a:pt x="446055" y="193032"/>
                  <a:pt x="427660" y="171571"/>
                </a:cubicBezTo>
                <a:cubicBezTo>
                  <a:pt x="415936" y="157892"/>
                  <a:pt x="411238" y="138464"/>
                  <a:pt x="397680" y="126601"/>
                </a:cubicBezTo>
                <a:cubicBezTo>
                  <a:pt x="370563" y="102874"/>
                  <a:pt x="307739" y="66640"/>
                  <a:pt x="307739" y="66640"/>
                </a:cubicBezTo>
                <a:cubicBezTo>
                  <a:pt x="252775" y="71637"/>
                  <a:pt x="195205" y="64177"/>
                  <a:pt x="142847" y="81630"/>
                </a:cubicBezTo>
                <a:cubicBezTo>
                  <a:pt x="127857" y="86627"/>
                  <a:pt x="127857" y="110800"/>
                  <a:pt x="127857" y="126601"/>
                </a:cubicBezTo>
                <a:cubicBezTo>
                  <a:pt x="127857" y="313446"/>
                  <a:pt x="97720" y="276399"/>
                  <a:pt x="187818" y="336463"/>
                </a:cubicBezTo>
                <a:cubicBezTo>
                  <a:pt x="216385" y="379314"/>
                  <a:pt x="263732" y="456706"/>
                  <a:pt x="307739" y="471375"/>
                </a:cubicBezTo>
                <a:lnTo>
                  <a:pt x="352709" y="486365"/>
                </a:lnTo>
                <a:cubicBezTo>
                  <a:pt x="392683" y="476371"/>
                  <a:pt x="449002" y="490140"/>
                  <a:pt x="472631" y="456384"/>
                </a:cubicBezTo>
                <a:cubicBezTo>
                  <a:pt x="504721" y="410542"/>
                  <a:pt x="468995" y="334040"/>
                  <a:pt x="427660" y="306483"/>
                </a:cubicBezTo>
                <a:cubicBezTo>
                  <a:pt x="409067" y="294088"/>
                  <a:pt x="386293" y="288898"/>
                  <a:pt x="367700" y="276503"/>
                </a:cubicBezTo>
                <a:cubicBezTo>
                  <a:pt x="285393" y="221631"/>
                  <a:pt x="397136" y="266328"/>
                  <a:pt x="292749" y="231532"/>
                </a:cubicBezTo>
                <a:cubicBezTo>
                  <a:pt x="232788" y="236529"/>
                  <a:pt x="171700" y="233915"/>
                  <a:pt x="112867" y="246522"/>
                </a:cubicBezTo>
                <a:cubicBezTo>
                  <a:pt x="99048" y="249483"/>
                  <a:pt x="83893" y="262406"/>
                  <a:pt x="82886" y="276503"/>
                </a:cubicBezTo>
                <a:cubicBezTo>
                  <a:pt x="78599" y="336518"/>
                  <a:pt x="76278" y="400226"/>
                  <a:pt x="97877" y="456384"/>
                </a:cubicBezTo>
                <a:cubicBezTo>
                  <a:pt x="105273" y="475613"/>
                  <a:pt x="138028" y="465715"/>
                  <a:pt x="157837" y="471375"/>
                </a:cubicBezTo>
                <a:cubicBezTo>
                  <a:pt x="173030" y="475716"/>
                  <a:pt x="187818" y="481368"/>
                  <a:pt x="202808" y="486365"/>
                </a:cubicBezTo>
                <a:cubicBezTo>
                  <a:pt x="252775" y="481368"/>
                  <a:pt x="310927" y="499230"/>
                  <a:pt x="352709" y="471375"/>
                </a:cubicBezTo>
                <a:cubicBezTo>
                  <a:pt x="373908" y="457242"/>
                  <a:pt x="343448" y="421250"/>
                  <a:pt x="337719" y="396424"/>
                </a:cubicBezTo>
                <a:cubicBezTo>
                  <a:pt x="282386" y="156646"/>
                  <a:pt x="339769" y="355551"/>
                  <a:pt x="277759" y="231532"/>
                </a:cubicBezTo>
                <a:cubicBezTo>
                  <a:pt x="270693" y="217399"/>
                  <a:pt x="273941" y="197735"/>
                  <a:pt x="262768" y="186562"/>
                </a:cubicBezTo>
                <a:cubicBezTo>
                  <a:pt x="237289" y="161084"/>
                  <a:pt x="172827" y="126601"/>
                  <a:pt x="172827" y="126601"/>
                </a:cubicBezTo>
                <a:cubicBezTo>
                  <a:pt x="122860" y="131598"/>
                  <a:pt x="51510" y="100304"/>
                  <a:pt x="22926" y="141591"/>
                </a:cubicBezTo>
                <a:cubicBezTo>
                  <a:pt x="-36922" y="228038"/>
                  <a:pt x="33751" y="322473"/>
                  <a:pt x="82886" y="381434"/>
                </a:cubicBezTo>
                <a:cubicBezTo>
                  <a:pt x="91934" y="392291"/>
                  <a:pt x="101108" y="403575"/>
                  <a:pt x="112867" y="411414"/>
                </a:cubicBezTo>
                <a:cubicBezTo>
                  <a:pt x="131460" y="423809"/>
                  <a:pt x="152840" y="431401"/>
                  <a:pt x="172827" y="441394"/>
                </a:cubicBezTo>
                <a:cubicBezTo>
                  <a:pt x="292291" y="431439"/>
                  <a:pt x="342799" y="474511"/>
                  <a:pt x="382690" y="381434"/>
                </a:cubicBezTo>
                <a:cubicBezTo>
                  <a:pt x="390806" y="362498"/>
                  <a:pt x="392683" y="341460"/>
                  <a:pt x="397680" y="321473"/>
                </a:cubicBezTo>
                <a:cubicBezTo>
                  <a:pt x="395081" y="303282"/>
                  <a:pt x="387322" y="204274"/>
                  <a:pt x="367700" y="171571"/>
                </a:cubicBezTo>
                <a:cubicBezTo>
                  <a:pt x="360429" y="159452"/>
                  <a:pt x="347713" y="151584"/>
                  <a:pt x="337719" y="141591"/>
                </a:cubicBezTo>
                <a:cubicBezTo>
                  <a:pt x="292749" y="146588"/>
                  <a:pt x="224475" y="116859"/>
                  <a:pt x="202808" y="156581"/>
                </a:cubicBezTo>
                <a:cubicBezTo>
                  <a:pt x="177828" y="202379"/>
                  <a:pt x="227228" y="258534"/>
                  <a:pt x="247778" y="306483"/>
                </a:cubicBezTo>
                <a:cubicBezTo>
                  <a:pt x="280330" y="382437"/>
                  <a:pt x="293503" y="356953"/>
                  <a:pt x="352709" y="396424"/>
                </a:cubicBezTo>
                <a:cubicBezTo>
                  <a:pt x="364468" y="404264"/>
                  <a:pt x="372696" y="416411"/>
                  <a:pt x="382690" y="426404"/>
                </a:cubicBezTo>
                <a:cubicBezTo>
                  <a:pt x="417667" y="411414"/>
                  <a:pt x="465503" y="412400"/>
                  <a:pt x="487621" y="381434"/>
                </a:cubicBezTo>
                <a:cubicBezTo>
                  <a:pt x="500609" y="363250"/>
                  <a:pt x="465663" y="342330"/>
                  <a:pt x="457641" y="321473"/>
                </a:cubicBezTo>
                <a:cubicBezTo>
                  <a:pt x="354118" y="52315"/>
                  <a:pt x="462313" y="256109"/>
                  <a:pt x="382690" y="156581"/>
                </a:cubicBezTo>
                <a:cubicBezTo>
                  <a:pt x="371436" y="142513"/>
                  <a:pt x="366777" y="122865"/>
                  <a:pt x="352709" y="111611"/>
                </a:cubicBezTo>
                <a:cubicBezTo>
                  <a:pt x="340371" y="101740"/>
                  <a:pt x="322729" y="101618"/>
                  <a:pt x="307739" y="96621"/>
                </a:cubicBezTo>
                <a:cubicBezTo>
                  <a:pt x="292749" y="86627"/>
                  <a:pt x="280603" y="69188"/>
                  <a:pt x="262768" y="66640"/>
                </a:cubicBezTo>
                <a:cubicBezTo>
                  <a:pt x="161899" y="52229"/>
                  <a:pt x="193972" y="149829"/>
                  <a:pt x="217798" y="216542"/>
                </a:cubicBezTo>
                <a:cubicBezTo>
                  <a:pt x="228559" y="246673"/>
                  <a:pt x="258941" y="265618"/>
                  <a:pt x="277759" y="291493"/>
                </a:cubicBezTo>
                <a:cubicBezTo>
                  <a:pt x="353368" y="395456"/>
                  <a:pt x="302560" y="363855"/>
                  <a:pt x="367700" y="39642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C65F017-19C1-49A4-BC02-04AA5D1C517B}"/>
              </a:ext>
            </a:extLst>
          </p:cNvPr>
          <p:cNvSpPr/>
          <p:nvPr/>
        </p:nvSpPr>
        <p:spPr>
          <a:xfrm>
            <a:off x="11238655" y="1573727"/>
            <a:ext cx="427660" cy="351453"/>
          </a:xfrm>
          <a:custGeom>
            <a:avLst/>
            <a:gdLst>
              <a:gd name="connsiteX0" fmla="*/ 157837 w 566578"/>
              <a:gd name="connsiteY0" fmla="*/ 171571 h 490310"/>
              <a:gd name="connsiteX1" fmla="*/ 157837 w 566578"/>
              <a:gd name="connsiteY1" fmla="*/ 156581 h 490310"/>
              <a:gd name="connsiteX2" fmla="*/ 202808 w 566578"/>
              <a:gd name="connsiteY2" fmla="*/ 171571 h 490310"/>
              <a:gd name="connsiteX3" fmla="*/ 172827 w 566578"/>
              <a:gd name="connsiteY3" fmla="*/ 216542 h 490310"/>
              <a:gd name="connsiteX4" fmla="*/ 247778 w 566578"/>
              <a:gd name="connsiteY4" fmla="*/ 426404 h 490310"/>
              <a:gd name="connsiteX5" fmla="*/ 322729 w 566578"/>
              <a:gd name="connsiteY5" fmla="*/ 486365 h 490310"/>
              <a:gd name="connsiteX6" fmla="*/ 442650 w 566578"/>
              <a:gd name="connsiteY6" fmla="*/ 471375 h 490310"/>
              <a:gd name="connsiteX7" fmla="*/ 382690 w 566578"/>
              <a:gd name="connsiteY7" fmla="*/ 261512 h 490310"/>
              <a:gd name="connsiteX8" fmla="*/ 337719 w 566578"/>
              <a:gd name="connsiteY8" fmla="*/ 171571 h 490310"/>
              <a:gd name="connsiteX9" fmla="*/ 292749 w 566578"/>
              <a:gd name="connsiteY9" fmla="*/ 156581 h 490310"/>
              <a:gd name="connsiteX10" fmla="*/ 337719 w 566578"/>
              <a:gd name="connsiteY10" fmla="*/ 276503 h 490310"/>
              <a:gd name="connsiteX11" fmla="*/ 382690 w 566578"/>
              <a:gd name="connsiteY11" fmla="*/ 246522 h 490310"/>
              <a:gd name="connsiteX12" fmla="*/ 337719 w 566578"/>
              <a:gd name="connsiteY12" fmla="*/ 111611 h 490310"/>
              <a:gd name="connsiteX13" fmla="*/ 217798 w 566578"/>
              <a:gd name="connsiteY13" fmla="*/ 6680 h 490310"/>
              <a:gd name="connsiteX14" fmla="*/ 22926 w 566578"/>
              <a:gd name="connsiteY14" fmla="*/ 21670 h 490310"/>
              <a:gd name="connsiteX15" fmla="*/ 52906 w 566578"/>
              <a:gd name="connsiteY15" fmla="*/ 141591 h 490310"/>
              <a:gd name="connsiteX16" fmla="*/ 82886 w 566578"/>
              <a:gd name="connsiteY16" fmla="*/ 186562 h 490310"/>
              <a:gd name="connsiteX17" fmla="*/ 157837 w 566578"/>
              <a:gd name="connsiteY17" fmla="*/ 276503 h 490310"/>
              <a:gd name="connsiteX18" fmla="*/ 247778 w 566578"/>
              <a:gd name="connsiteY18" fmla="*/ 336463 h 490310"/>
              <a:gd name="connsiteX19" fmla="*/ 352709 w 566578"/>
              <a:gd name="connsiteY19" fmla="*/ 366443 h 490310"/>
              <a:gd name="connsiteX20" fmla="*/ 397680 w 566578"/>
              <a:gd name="connsiteY20" fmla="*/ 381434 h 490310"/>
              <a:gd name="connsiteX21" fmla="*/ 562572 w 566578"/>
              <a:gd name="connsiteY21" fmla="*/ 366443 h 490310"/>
              <a:gd name="connsiteX22" fmla="*/ 502611 w 566578"/>
              <a:gd name="connsiteY22" fmla="*/ 156581 h 490310"/>
              <a:gd name="connsiteX23" fmla="*/ 442650 w 566578"/>
              <a:gd name="connsiteY23" fmla="*/ 141591 h 490310"/>
              <a:gd name="connsiteX24" fmla="*/ 322729 w 566578"/>
              <a:gd name="connsiteY24" fmla="*/ 156581 h 490310"/>
              <a:gd name="connsiteX25" fmla="*/ 337719 w 566578"/>
              <a:gd name="connsiteY25" fmla="*/ 276503 h 490310"/>
              <a:gd name="connsiteX26" fmla="*/ 352709 w 566578"/>
              <a:gd name="connsiteY26" fmla="*/ 216542 h 490310"/>
              <a:gd name="connsiteX27" fmla="*/ 337719 w 566578"/>
              <a:gd name="connsiteY27" fmla="*/ 171571 h 490310"/>
              <a:gd name="connsiteX28" fmla="*/ 217798 w 566578"/>
              <a:gd name="connsiteY28" fmla="*/ 126601 h 490310"/>
              <a:gd name="connsiteX29" fmla="*/ 157837 w 566578"/>
              <a:gd name="connsiteY29" fmla="*/ 156581 h 490310"/>
              <a:gd name="connsiteX30" fmla="*/ 277759 w 566578"/>
              <a:gd name="connsiteY30" fmla="*/ 381434 h 490310"/>
              <a:gd name="connsiteX31" fmla="*/ 322729 w 566578"/>
              <a:gd name="connsiteY31" fmla="*/ 396424 h 490310"/>
              <a:gd name="connsiteX32" fmla="*/ 457641 w 566578"/>
              <a:gd name="connsiteY32" fmla="*/ 366443 h 490310"/>
              <a:gd name="connsiteX33" fmla="*/ 397680 w 566578"/>
              <a:gd name="connsiteY33" fmla="*/ 186562 h 490310"/>
              <a:gd name="connsiteX34" fmla="*/ 277759 w 566578"/>
              <a:gd name="connsiteY34" fmla="*/ 201552 h 490310"/>
              <a:gd name="connsiteX35" fmla="*/ 262768 w 566578"/>
              <a:gd name="connsiteY35" fmla="*/ 246522 h 490310"/>
              <a:gd name="connsiteX36" fmla="*/ 322729 w 566578"/>
              <a:gd name="connsiteY36" fmla="*/ 351453 h 490310"/>
              <a:gd name="connsiteX37" fmla="*/ 337719 w 566578"/>
              <a:gd name="connsiteY37" fmla="*/ 291493 h 490310"/>
              <a:gd name="connsiteX38" fmla="*/ 277759 w 566578"/>
              <a:gd name="connsiteY38" fmla="*/ 156581 h 490310"/>
              <a:gd name="connsiteX39" fmla="*/ 202808 w 566578"/>
              <a:gd name="connsiteY39" fmla="*/ 171571 h 490310"/>
              <a:gd name="connsiteX40" fmla="*/ 217798 w 566578"/>
              <a:gd name="connsiteY40" fmla="*/ 261512 h 490310"/>
              <a:gd name="connsiteX41" fmla="*/ 322729 w 566578"/>
              <a:gd name="connsiteY41" fmla="*/ 336463 h 490310"/>
              <a:gd name="connsiteX42" fmla="*/ 382690 w 566578"/>
              <a:gd name="connsiteY42" fmla="*/ 351453 h 490310"/>
              <a:gd name="connsiteX43" fmla="*/ 427660 w 566578"/>
              <a:gd name="connsiteY43" fmla="*/ 306483 h 490310"/>
              <a:gd name="connsiteX44" fmla="*/ 367700 w 566578"/>
              <a:gd name="connsiteY44" fmla="*/ 81630 h 490310"/>
              <a:gd name="connsiteX45" fmla="*/ 232788 w 566578"/>
              <a:gd name="connsiteY45" fmla="*/ 96621 h 490310"/>
              <a:gd name="connsiteX46" fmla="*/ 262768 w 566578"/>
              <a:gd name="connsiteY46" fmla="*/ 246522 h 490310"/>
              <a:gd name="connsiteX47" fmla="*/ 307739 w 566578"/>
              <a:gd name="connsiteY47" fmla="*/ 276503 h 490310"/>
              <a:gd name="connsiteX48" fmla="*/ 412670 w 566578"/>
              <a:gd name="connsiteY48" fmla="*/ 351453 h 490310"/>
              <a:gd name="connsiteX49" fmla="*/ 487621 w 566578"/>
              <a:gd name="connsiteY49" fmla="*/ 231532 h 490310"/>
              <a:gd name="connsiteX50" fmla="*/ 427660 w 566578"/>
              <a:gd name="connsiteY50" fmla="*/ 171571 h 490310"/>
              <a:gd name="connsiteX51" fmla="*/ 397680 w 566578"/>
              <a:gd name="connsiteY51" fmla="*/ 126601 h 490310"/>
              <a:gd name="connsiteX52" fmla="*/ 307739 w 566578"/>
              <a:gd name="connsiteY52" fmla="*/ 66640 h 490310"/>
              <a:gd name="connsiteX53" fmla="*/ 142847 w 566578"/>
              <a:gd name="connsiteY53" fmla="*/ 81630 h 490310"/>
              <a:gd name="connsiteX54" fmla="*/ 127857 w 566578"/>
              <a:gd name="connsiteY54" fmla="*/ 126601 h 490310"/>
              <a:gd name="connsiteX55" fmla="*/ 187818 w 566578"/>
              <a:gd name="connsiteY55" fmla="*/ 336463 h 490310"/>
              <a:gd name="connsiteX56" fmla="*/ 307739 w 566578"/>
              <a:gd name="connsiteY56" fmla="*/ 471375 h 490310"/>
              <a:gd name="connsiteX57" fmla="*/ 352709 w 566578"/>
              <a:gd name="connsiteY57" fmla="*/ 486365 h 490310"/>
              <a:gd name="connsiteX58" fmla="*/ 472631 w 566578"/>
              <a:gd name="connsiteY58" fmla="*/ 456384 h 490310"/>
              <a:gd name="connsiteX59" fmla="*/ 427660 w 566578"/>
              <a:gd name="connsiteY59" fmla="*/ 306483 h 490310"/>
              <a:gd name="connsiteX60" fmla="*/ 367700 w 566578"/>
              <a:gd name="connsiteY60" fmla="*/ 276503 h 490310"/>
              <a:gd name="connsiteX61" fmla="*/ 292749 w 566578"/>
              <a:gd name="connsiteY61" fmla="*/ 231532 h 490310"/>
              <a:gd name="connsiteX62" fmla="*/ 112867 w 566578"/>
              <a:gd name="connsiteY62" fmla="*/ 246522 h 490310"/>
              <a:gd name="connsiteX63" fmla="*/ 82886 w 566578"/>
              <a:gd name="connsiteY63" fmla="*/ 276503 h 490310"/>
              <a:gd name="connsiteX64" fmla="*/ 97877 w 566578"/>
              <a:gd name="connsiteY64" fmla="*/ 456384 h 490310"/>
              <a:gd name="connsiteX65" fmla="*/ 157837 w 566578"/>
              <a:gd name="connsiteY65" fmla="*/ 471375 h 490310"/>
              <a:gd name="connsiteX66" fmla="*/ 202808 w 566578"/>
              <a:gd name="connsiteY66" fmla="*/ 486365 h 490310"/>
              <a:gd name="connsiteX67" fmla="*/ 352709 w 566578"/>
              <a:gd name="connsiteY67" fmla="*/ 471375 h 490310"/>
              <a:gd name="connsiteX68" fmla="*/ 337719 w 566578"/>
              <a:gd name="connsiteY68" fmla="*/ 396424 h 490310"/>
              <a:gd name="connsiteX69" fmla="*/ 277759 w 566578"/>
              <a:gd name="connsiteY69" fmla="*/ 231532 h 490310"/>
              <a:gd name="connsiteX70" fmla="*/ 262768 w 566578"/>
              <a:gd name="connsiteY70" fmla="*/ 186562 h 490310"/>
              <a:gd name="connsiteX71" fmla="*/ 172827 w 566578"/>
              <a:gd name="connsiteY71" fmla="*/ 126601 h 490310"/>
              <a:gd name="connsiteX72" fmla="*/ 22926 w 566578"/>
              <a:gd name="connsiteY72" fmla="*/ 141591 h 490310"/>
              <a:gd name="connsiteX73" fmla="*/ 82886 w 566578"/>
              <a:gd name="connsiteY73" fmla="*/ 381434 h 490310"/>
              <a:gd name="connsiteX74" fmla="*/ 112867 w 566578"/>
              <a:gd name="connsiteY74" fmla="*/ 411414 h 490310"/>
              <a:gd name="connsiteX75" fmla="*/ 172827 w 566578"/>
              <a:gd name="connsiteY75" fmla="*/ 441394 h 490310"/>
              <a:gd name="connsiteX76" fmla="*/ 382690 w 566578"/>
              <a:gd name="connsiteY76" fmla="*/ 381434 h 490310"/>
              <a:gd name="connsiteX77" fmla="*/ 397680 w 566578"/>
              <a:gd name="connsiteY77" fmla="*/ 321473 h 490310"/>
              <a:gd name="connsiteX78" fmla="*/ 367700 w 566578"/>
              <a:gd name="connsiteY78" fmla="*/ 171571 h 490310"/>
              <a:gd name="connsiteX79" fmla="*/ 337719 w 566578"/>
              <a:gd name="connsiteY79" fmla="*/ 141591 h 490310"/>
              <a:gd name="connsiteX80" fmla="*/ 202808 w 566578"/>
              <a:gd name="connsiteY80" fmla="*/ 156581 h 490310"/>
              <a:gd name="connsiteX81" fmla="*/ 247778 w 566578"/>
              <a:gd name="connsiteY81" fmla="*/ 306483 h 490310"/>
              <a:gd name="connsiteX82" fmla="*/ 352709 w 566578"/>
              <a:gd name="connsiteY82" fmla="*/ 396424 h 490310"/>
              <a:gd name="connsiteX83" fmla="*/ 382690 w 566578"/>
              <a:gd name="connsiteY83" fmla="*/ 426404 h 490310"/>
              <a:gd name="connsiteX84" fmla="*/ 487621 w 566578"/>
              <a:gd name="connsiteY84" fmla="*/ 381434 h 490310"/>
              <a:gd name="connsiteX85" fmla="*/ 457641 w 566578"/>
              <a:gd name="connsiteY85" fmla="*/ 321473 h 490310"/>
              <a:gd name="connsiteX86" fmla="*/ 382690 w 566578"/>
              <a:gd name="connsiteY86" fmla="*/ 156581 h 490310"/>
              <a:gd name="connsiteX87" fmla="*/ 352709 w 566578"/>
              <a:gd name="connsiteY87" fmla="*/ 111611 h 490310"/>
              <a:gd name="connsiteX88" fmla="*/ 307739 w 566578"/>
              <a:gd name="connsiteY88" fmla="*/ 96621 h 490310"/>
              <a:gd name="connsiteX89" fmla="*/ 262768 w 566578"/>
              <a:gd name="connsiteY89" fmla="*/ 66640 h 490310"/>
              <a:gd name="connsiteX90" fmla="*/ 217798 w 566578"/>
              <a:gd name="connsiteY90" fmla="*/ 216542 h 490310"/>
              <a:gd name="connsiteX91" fmla="*/ 277759 w 566578"/>
              <a:gd name="connsiteY91" fmla="*/ 291493 h 490310"/>
              <a:gd name="connsiteX92" fmla="*/ 367700 w 566578"/>
              <a:gd name="connsiteY92" fmla="*/ 396424 h 4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66578" h="490310">
                <a:moveTo>
                  <a:pt x="157837" y="171571"/>
                </a:moveTo>
                <a:cubicBezTo>
                  <a:pt x="41285" y="55019"/>
                  <a:pt x="109670" y="129058"/>
                  <a:pt x="157837" y="156581"/>
                </a:cubicBezTo>
                <a:cubicBezTo>
                  <a:pt x="171556" y="164421"/>
                  <a:pt x="187818" y="166574"/>
                  <a:pt x="202808" y="171571"/>
                </a:cubicBezTo>
                <a:cubicBezTo>
                  <a:pt x="192814" y="186561"/>
                  <a:pt x="172827" y="198526"/>
                  <a:pt x="172827" y="216542"/>
                </a:cubicBezTo>
                <a:cubicBezTo>
                  <a:pt x="172827" y="406284"/>
                  <a:pt x="176121" y="340416"/>
                  <a:pt x="247778" y="426404"/>
                </a:cubicBezTo>
                <a:cubicBezTo>
                  <a:pt x="299935" y="488993"/>
                  <a:pt x="248905" y="461757"/>
                  <a:pt x="322729" y="486365"/>
                </a:cubicBezTo>
                <a:cubicBezTo>
                  <a:pt x="362703" y="481368"/>
                  <a:pt x="422352" y="506172"/>
                  <a:pt x="442650" y="471375"/>
                </a:cubicBezTo>
                <a:cubicBezTo>
                  <a:pt x="504947" y="364579"/>
                  <a:pt x="436261" y="315084"/>
                  <a:pt x="382690" y="261512"/>
                </a:cubicBezTo>
                <a:cubicBezTo>
                  <a:pt x="371912" y="218400"/>
                  <a:pt x="377027" y="195156"/>
                  <a:pt x="337719" y="171571"/>
                </a:cubicBezTo>
                <a:cubicBezTo>
                  <a:pt x="324170" y="163441"/>
                  <a:pt x="307739" y="161578"/>
                  <a:pt x="292749" y="156581"/>
                </a:cubicBezTo>
                <a:cubicBezTo>
                  <a:pt x="294376" y="164717"/>
                  <a:pt x="305554" y="270070"/>
                  <a:pt x="337719" y="276503"/>
                </a:cubicBezTo>
                <a:cubicBezTo>
                  <a:pt x="355385" y="280036"/>
                  <a:pt x="367700" y="256516"/>
                  <a:pt x="382690" y="246522"/>
                </a:cubicBezTo>
                <a:cubicBezTo>
                  <a:pt x="367700" y="201552"/>
                  <a:pt x="361238" y="152768"/>
                  <a:pt x="337719" y="111611"/>
                </a:cubicBezTo>
                <a:cubicBezTo>
                  <a:pt x="310737" y="64393"/>
                  <a:pt x="261211" y="35622"/>
                  <a:pt x="217798" y="6680"/>
                </a:cubicBezTo>
                <a:cubicBezTo>
                  <a:pt x="152841" y="11677"/>
                  <a:pt x="73349" y="-19585"/>
                  <a:pt x="22926" y="21670"/>
                </a:cubicBezTo>
                <a:cubicBezTo>
                  <a:pt x="-8964" y="47762"/>
                  <a:pt x="38825" y="102868"/>
                  <a:pt x="52906" y="141591"/>
                </a:cubicBezTo>
                <a:cubicBezTo>
                  <a:pt x="59063" y="158522"/>
                  <a:pt x="72414" y="171902"/>
                  <a:pt x="82886" y="186562"/>
                </a:cubicBezTo>
                <a:cubicBezTo>
                  <a:pt x="98454" y="208357"/>
                  <a:pt x="131621" y="256841"/>
                  <a:pt x="157837" y="276503"/>
                </a:cubicBezTo>
                <a:cubicBezTo>
                  <a:pt x="186662" y="298122"/>
                  <a:pt x="213595" y="325069"/>
                  <a:pt x="247778" y="336463"/>
                </a:cubicBezTo>
                <a:cubicBezTo>
                  <a:pt x="355624" y="372411"/>
                  <a:pt x="220925" y="328790"/>
                  <a:pt x="352709" y="366443"/>
                </a:cubicBezTo>
                <a:cubicBezTo>
                  <a:pt x="367902" y="370784"/>
                  <a:pt x="382690" y="376437"/>
                  <a:pt x="397680" y="381434"/>
                </a:cubicBezTo>
                <a:cubicBezTo>
                  <a:pt x="452644" y="376437"/>
                  <a:pt x="531157" y="411820"/>
                  <a:pt x="562572" y="366443"/>
                </a:cubicBezTo>
                <a:cubicBezTo>
                  <a:pt x="573244" y="351029"/>
                  <a:pt x="565582" y="188067"/>
                  <a:pt x="502611" y="156581"/>
                </a:cubicBezTo>
                <a:cubicBezTo>
                  <a:pt x="484184" y="147367"/>
                  <a:pt x="462637" y="146588"/>
                  <a:pt x="442650" y="141591"/>
                </a:cubicBezTo>
                <a:cubicBezTo>
                  <a:pt x="402676" y="146588"/>
                  <a:pt x="347461" y="124782"/>
                  <a:pt x="322729" y="156581"/>
                </a:cubicBezTo>
                <a:cubicBezTo>
                  <a:pt x="297996" y="188380"/>
                  <a:pt x="319703" y="240471"/>
                  <a:pt x="337719" y="276503"/>
                </a:cubicBezTo>
                <a:cubicBezTo>
                  <a:pt x="346932" y="294930"/>
                  <a:pt x="347712" y="236529"/>
                  <a:pt x="352709" y="216542"/>
                </a:cubicBezTo>
                <a:cubicBezTo>
                  <a:pt x="347712" y="201552"/>
                  <a:pt x="348892" y="182744"/>
                  <a:pt x="337719" y="171571"/>
                </a:cubicBezTo>
                <a:cubicBezTo>
                  <a:pt x="311590" y="145442"/>
                  <a:pt x="251257" y="134966"/>
                  <a:pt x="217798" y="126601"/>
                </a:cubicBezTo>
                <a:cubicBezTo>
                  <a:pt x="197811" y="136594"/>
                  <a:pt x="159429" y="134292"/>
                  <a:pt x="157837" y="156581"/>
                </a:cubicBezTo>
                <a:cubicBezTo>
                  <a:pt x="147148" y="306223"/>
                  <a:pt x="179379" y="332244"/>
                  <a:pt x="277759" y="381434"/>
                </a:cubicBezTo>
                <a:cubicBezTo>
                  <a:pt x="291892" y="388500"/>
                  <a:pt x="307739" y="391427"/>
                  <a:pt x="322729" y="396424"/>
                </a:cubicBezTo>
                <a:cubicBezTo>
                  <a:pt x="367700" y="386430"/>
                  <a:pt x="432087" y="404774"/>
                  <a:pt x="457641" y="366443"/>
                </a:cubicBezTo>
                <a:cubicBezTo>
                  <a:pt x="529935" y="258001"/>
                  <a:pt x="452474" y="223092"/>
                  <a:pt x="397680" y="186562"/>
                </a:cubicBezTo>
                <a:cubicBezTo>
                  <a:pt x="357706" y="191559"/>
                  <a:pt x="314572" y="185191"/>
                  <a:pt x="277759" y="201552"/>
                </a:cubicBezTo>
                <a:cubicBezTo>
                  <a:pt x="263320" y="207969"/>
                  <a:pt x="262768" y="230721"/>
                  <a:pt x="262768" y="246522"/>
                </a:cubicBezTo>
                <a:cubicBezTo>
                  <a:pt x="262768" y="326789"/>
                  <a:pt x="269658" y="316072"/>
                  <a:pt x="322729" y="351453"/>
                </a:cubicBezTo>
                <a:cubicBezTo>
                  <a:pt x="327726" y="331466"/>
                  <a:pt x="339584" y="312010"/>
                  <a:pt x="337719" y="291493"/>
                </a:cubicBezTo>
                <a:cubicBezTo>
                  <a:pt x="329253" y="198371"/>
                  <a:pt x="323594" y="202417"/>
                  <a:pt x="277759" y="156581"/>
                </a:cubicBezTo>
                <a:cubicBezTo>
                  <a:pt x="252775" y="161578"/>
                  <a:pt x="215449" y="149450"/>
                  <a:pt x="202808" y="171571"/>
                </a:cubicBezTo>
                <a:cubicBezTo>
                  <a:pt x="187728" y="197960"/>
                  <a:pt x="207126" y="233053"/>
                  <a:pt x="217798" y="261512"/>
                </a:cubicBezTo>
                <a:cubicBezTo>
                  <a:pt x="227488" y="287351"/>
                  <a:pt x="319959" y="335232"/>
                  <a:pt x="322729" y="336463"/>
                </a:cubicBezTo>
                <a:cubicBezTo>
                  <a:pt x="341555" y="344830"/>
                  <a:pt x="362703" y="346456"/>
                  <a:pt x="382690" y="351453"/>
                </a:cubicBezTo>
                <a:cubicBezTo>
                  <a:pt x="397680" y="336463"/>
                  <a:pt x="424858" y="327496"/>
                  <a:pt x="427660" y="306483"/>
                </a:cubicBezTo>
                <a:cubicBezTo>
                  <a:pt x="449337" y="143903"/>
                  <a:pt x="441676" y="155607"/>
                  <a:pt x="367700" y="81630"/>
                </a:cubicBezTo>
                <a:cubicBezTo>
                  <a:pt x="322729" y="86627"/>
                  <a:pt x="257080" y="58448"/>
                  <a:pt x="232788" y="96621"/>
                </a:cubicBezTo>
                <a:cubicBezTo>
                  <a:pt x="205431" y="139611"/>
                  <a:pt x="243169" y="199485"/>
                  <a:pt x="262768" y="246522"/>
                </a:cubicBezTo>
                <a:cubicBezTo>
                  <a:pt x="269697" y="263152"/>
                  <a:pt x="293079" y="266031"/>
                  <a:pt x="307739" y="276503"/>
                </a:cubicBezTo>
                <a:cubicBezTo>
                  <a:pt x="437885" y="369464"/>
                  <a:pt x="306695" y="280803"/>
                  <a:pt x="412670" y="351453"/>
                </a:cubicBezTo>
                <a:cubicBezTo>
                  <a:pt x="503810" y="336263"/>
                  <a:pt x="546030" y="360031"/>
                  <a:pt x="487621" y="231532"/>
                </a:cubicBezTo>
                <a:cubicBezTo>
                  <a:pt x="475924" y="205800"/>
                  <a:pt x="446055" y="193032"/>
                  <a:pt x="427660" y="171571"/>
                </a:cubicBezTo>
                <a:cubicBezTo>
                  <a:pt x="415936" y="157892"/>
                  <a:pt x="411238" y="138464"/>
                  <a:pt x="397680" y="126601"/>
                </a:cubicBezTo>
                <a:cubicBezTo>
                  <a:pt x="370563" y="102874"/>
                  <a:pt x="307739" y="66640"/>
                  <a:pt x="307739" y="66640"/>
                </a:cubicBezTo>
                <a:cubicBezTo>
                  <a:pt x="252775" y="71637"/>
                  <a:pt x="195205" y="64177"/>
                  <a:pt x="142847" y="81630"/>
                </a:cubicBezTo>
                <a:cubicBezTo>
                  <a:pt x="127857" y="86627"/>
                  <a:pt x="127857" y="110800"/>
                  <a:pt x="127857" y="126601"/>
                </a:cubicBezTo>
                <a:cubicBezTo>
                  <a:pt x="127857" y="313446"/>
                  <a:pt x="97720" y="276399"/>
                  <a:pt x="187818" y="336463"/>
                </a:cubicBezTo>
                <a:cubicBezTo>
                  <a:pt x="216385" y="379314"/>
                  <a:pt x="263732" y="456706"/>
                  <a:pt x="307739" y="471375"/>
                </a:cubicBezTo>
                <a:lnTo>
                  <a:pt x="352709" y="486365"/>
                </a:lnTo>
                <a:cubicBezTo>
                  <a:pt x="392683" y="476371"/>
                  <a:pt x="449002" y="490140"/>
                  <a:pt x="472631" y="456384"/>
                </a:cubicBezTo>
                <a:cubicBezTo>
                  <a:pt x="504721" y="410542"/>
                  <a:pt x="468995" y="334040"/>
                  <a:pt x="427660" y="306483"/>
                </a:cubicBezTo>
                <a:cubicBezTo>
                  <a:pt x="409067" y="294088"/>
                  <a:pt x="386293" y="288898"/>
                  <a:pt x="367700" y="276503"/>
                </a:cubicBezTo>
                <a:cubicBezTo>
                  <a:pt x="285393" y="221631"/>
                  <a:pt x="397136" y="266328"/>
                  <a:pt x="292749" y="231532"/>
                </a:cubicBezTo>
                <a:cubicBezTo>
                  <a:pt x="232788" y="236529"/>
                  <a:pt x="171700" y="233915"/>
                  <a:pt x="112867" y="246522"/>
                </a:cubicBezTo>
                <a:cubicBezTo>
                  <a:pt x="99048" y="249483"/>
                  <a:pt x="83893" y="262406"/>
                  <a:pt x="82886" y="276503"/>
                </a:cubicBezTo>
                <a:cubicBezTo>
                  <a:pt x="78599" y="336518"/>
                  <a:pt x="76278" y="400226"/>
                  <a:pt x="97877" y="456384"/>
                </a:cubicBezTo>
                <a:cubicBezTo>
                  <a:pt x="105273" y="475613"/>
                  <a:pt x="138028" y="465715"/>
                  <a:pt x="157837" y="471375"/>
                </a:cubicBezTo>
                <a:cubicBezTo>
                  <a:pt x="173030" y="475716"/>
                  <a:pt x="187818" y="481368"/>
                  <a:pt x="202808" y="486365"/>
                </a:cubicBezTo>
                <a:cubicBezTo>
                  <a:pt x="252775" y="481368"/>
                  <a:pt x="310927" y="499230"/>
                  <a:pt x="352709" y="471375"/>
                </a:cubicBezTo>
                <a:cubicBezTo>
                  <a:pt x="373908" y="457242"/>
                  <a:pt x="343448" y="421250"/>
                  <a:pt x="337719" y="396424"/>
                </a:cubicBezTo>
                <a:cubicBezTo>
                  <a:pt x="282386" y="156646"/>
                  <a:pt x="339769" y="355551"/>
                  <a:pt x="277759" y="231532"/>
                </a:cubicBezTo>
                <a:cubicBezTo>
                  <a:pt x="270693" y="217399"/>
                  <a:pt x="273941" y="197735"/>
                  <a:pt x="262768" y="186562"/>
                </a:cubicBezTo>
                <a:cubicBezTo>
                  <a:pt x="237289" y="161084"/>
                  <a:pt x="172827" y="126601"/>
                  <a:pt x="172827" y="126601"/>
                </a:cubicBezTo>
                <a:cubicBezTo>
                  <a:pt x="122860" y="131598"/>
                  <a:pt x="51510" y="100304"/>
                  <a:pt x="22926" y="141591"/>
                </a:cubicBezTo>
                <a:cubicBezTo>
                  <a:pt x="-36922" y="228038"/>
                  <a:pt x="33751" y="322473"/>
                  <a:pt x="82886" y="381434"/>
                </a:cubicBezTo>
                <a:cubicBezTo>
                  <a:pt x="91934" y="392291"/>
                  <a:pt x="101108" y="403575"/>
                  <a:pt x="112867" y="411414"/>
                </a:cubicBezTo>
                <a:cubicBezTo>
                  <a:pt x="131460" y="423809"/>
                  <a:pt x="152840" y="431401"/>
                  <a:pt x="172827" y="441394"/>
                </a:cubicBezTo>
                <a:cubicBezTo>
                  <a:pt x="292291" y="431439"/>
                  <a:pt x="342799" y="474511"/>
                  <a:pt x="382690" y="381434"/>
                </a:cubicBezTo>
                <a:cubicBezTo>
                  <a:pt x="390806" y="362498"/>
                  <a:pt x="392683" y="341460"/>
                  <a:pt x="397680" y="321473"/>
                </a:cubicBezTo>
                <a:cubicBezTo>
                  <a:pt x="395081" y="303282"/>
                  <a:pt x="387322" y="204274"/>
                  <a:pt x="367700" y="171571"/>
                </a:cubicBezTo>
                <a:cubicBezTo>
                  <a:pt x="360429" y="159452"/>
                  <a:pt x="347713" y="151584"/>
                  <a:pt x="337719" y="141591"/>
                </a:cubicBezTo>
                <a:cubicBezTo>
                  <a:pt x="292749" y="146588"/>
                  <a:pt x="224475" y="116859"/>
                  <a:pt x="202808" y="156581"/>
                </a:cubicBezTo>
                <a:cubicBezTo>
                  <a:pt x="177828" y="202379"/>
                  <a:pt x="227228" y="258534"/>
                  <a:pt x="247778" y="306483"/>
                </a:cubicBezTo>
                <a:cubicBezTo>
                  <a:pt x="280330" y="382437"/>
                  <a:pt x="293503" y="356953"/>
                  <a:pt x="352709" y="396424"/>
                </a:cubicBezTo>
                <a:cubicBezTo>
                  <a:pt x="364468" y="404264"/>
                  <a:pt x="372696" y="416411"/>
                  <a:pt x="382690" y="426404"/>
                </a:cubicBezTo>
                <a:cubicBezTo>
                  <a:pt x="417667" y="411414"/>
                  <a:pt x="465503" y="412400"/>
                  <a:pt x="487621" y="381434"/>
                </a:cubicBezTo>
                <a:cubicBezTo>
                  <a:pt x="500609" y="363250"/>
                  <a:pt x="465663" y="342330"/>
                  <a:pt x="457641" y="321473"/>
                </a:cubicBezTo>
                <a:cubicBezTo>
                  <a:pt x="354118" y="52315"/>
                  <a:pt x="462313" y="256109"/>
                  <a:pt x="382690" y="156581"/>
                </a:cubicBezTo>
                <a:cubicBezTo>
                  <a:pt x="371436" y="142513"/>
                  <a:pt x="366777" y="122865"/>
                  <a:pt x="352709" y="111611"/>
                </a:cubicBezTo>
                <a:cubicBezTo>
                  <a:pt x="340371" y="101740"/>
                  <a:pt x="322729" y="101618"/>
                  <a:pt x="307739" y="96621"/>
                </a:cubicBezTo>
                <a:cubicBezTo>
                  <a:pt x="292749" y="86627"/>
                  <a:pt x="280603" y="69188"/>
                  <a:pt x="262768" y="66640"/>
                </a:cubicBezTo>
                <a:cubicBezTo>
                  <a:pt x="161899" y="52229"/>
                  <a:pt x="193972" y="149829"/>
                  <a:pt x="217798" y="216542"/>
                </a:cubicBezTo>
                <a:cubicBezTo>
                  <a:pt x="228559" y="246673"/>
                  <a:pt x="258941" y="265618"/>
                  <a:pt x="277759" y="291493"/>
                </a:cubicBezTo>
                <a:cubicBezTo>
                  <a:pt x="353368" y="395456"/>
                  <a:pt x="302560" y="363855"/>
                  <a:pt x="367700" y="39642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A04F2D-A83A-48A9-BEEE-58E9698949BF}"/>
              </a:ext>
            </a:extLst>
          </p:cNvPr>
          <p:cNvSpPr/>
          <p:nvPr/>
        </p:nvSpPr>
        <p:spPr>
          <a:xfrm>
            <a:off x="10405232" y="1631401"/>
            <a:ext cx="427660" cy="351453"/>
          </a:xfrm>
          <a:custGeom>
            <a:avLst/>
            <a:gdLst>
              <a:gd name="connsiteX0" fmla="*/ 157837 w 566578"/>
              <a:gd name="connsiteY0" fmla="*/ 171571 h 490310"/>
              <a:gd name="connsiteX1" fmla="*/ 157837 w 566578"/>
              <a:gd name="connsiteY1" fmla="*/ 156581 h 490310"/>
              <a:gd name="connsiteX2" fmla="*/ 202808 w 566578"/>
              <a:gd name="connsiteY2" fmla="*/ 171571 h 490310"/>
              <a:gd name="connsiteX3" fmla="*/ 172827 w 566578"/>
              <a:gd name="connsiteY3" fmla="*/ 216542 h 490310"/>
              <a:gd name="connsiteX4" fmla="*/ 247778 w 566578"/>
              <a:gd name="connsiteY4" fmla="*/ 426404 h 490310"/>
              <a:gd name="connsiteX5" fmla="*/ 322729 w 566578"/>
              <a:gd name="connsiteY5" fmla="*/ 486365 h 490310"/>
              <a:gd name="connsiteX6" fmla="*/ 442650 w 566578"/>
              <a:gd name="connsiteY6" fmla="*/ 471375 h 490310"/>
              <a:gd name="connsiteX7" fmla="*/ 382690 w 566578"/>
              <a:gd name="connsiteY7" fmla="*/ 261512 h 490310"/>
              <a:gd name="connsiteX8" fmla="*/ 337719 w 566578"/>
              <a:gd name="connsiteY8" fmla="*/ 171571 h 490310"/>
              <a:gd name="connsiteX9" fmla="*/ 292749 w 566578"/>
              <a:gd name="connsiteY9" fmla="*/ 156581 h 490310"/>
              <a:gd name="connsiteX10" fmla="*/ 337719 w 566578"/>
              <a:gd name="connsiteY10" fmla="*/ 276503 h 490310"/>
              <a:gd name="connsiteX11" fmla="*/ 382690 w 566578"/>
              <a:gd name="connsiteY11" fmla="*/ 246522 h 490310"/>
              <a:gd name="connsiteX12" fmla="*/ 337719 w 566578"/>
              <a:gd name="connsiteY12" fmla="*/ 111611 h 490310"/>
              <a:gd name="connsiteX13" fmla="*/ 217798 w 566578"/>
              <a:gd name="connsiteY13" fmla="*/ 6680 h 490310"/>
              <a:gd name="connsiteX14" fmla="*/ 22926 w 566578"/>
              <a:gd name="connsiteY14" fmla="*/ 21670 h 490310"/>
              <a:gd name="connsiteX15" fmla="*/ 52906 w 566578"/>
              <a:gd name="connsiteY15" fmla="*/ 141591 h 490310"/>
              <a:gd name="connsiteX16" fmla="*/ 82886 w 566578"/>
              <a:gd name="connsiteY16" fmla="*/ 186562 h 490310"/>
              <a:gd name="connsiteX17" fmla="*/ 157837 w 566578"/>
              <a:gd name="connsiteY17" fmla="*/ 276503 h 490310"/>
              <a:gd name="connsiteX18" fmla="*/ 247778 w 566578"/>
              <a:gd name="connsiteY18" fmla="*/ 336463 h 490310"/>
              <a:gd name="connsiteX19" fmla="*/ 352709 w 566578"/>
              <a:gd name="connsiteY19" fmla="*/ 366443 h 490310"/>
              <a:gd name="connsiteX20" fmla="*/ 397680 w 566578"/>
              <a:gd name="connsiteY20" fmla="*/ 381434 h 490310"/>
              <a:gd name="connsiteX21" fmla="*/ 562572 w 566578"/>
              <a:gd name="connsiteY21" fmla="*/ 366443 h 490310"/>
              <a:gd name="connsiteX22" fmla="*/ 502611 w 566578"/>
              <a:gd name="connsiteY22" fmla="*/ 156581 h 490310"/>
              <a:gd name="connsiteX23" fmla="*/ 442650 w 566578"/>
              <a:gd name="connsiteY23" fmla="*/ 141591 h 490310"/>
              <a:gd name="connsiteX24" fmla="*/ 322729 w 566578"/>
              <a:gd name="connsiteY24" fmla="*/ 156581 h 490310"/>
              <a:gd name="connsiteX25" fmla="*/ 337719 w 566578"/>
              <a:gd name="connsiteY25" fmla="*/ 276503 h 490310"/>
              <a:gd name="connsiteX26" fmla="*/ 352709 w 566578"/>
              <a:gd name="connsiteY26" fmla="*/ 216542 h 490310"/>
              <a:gd name="connsiteX27" fmla="*/ 337719 w 566578"/>
              <a:gd name="connsiteY27" fmla="*/ 171571 h 490310"/>
              <a:gd name="connsiteX28" fmla="*/ 217798 w 566578"/>
              <a:gd name="connsiteY28" fmla="*/ 126601 h 490310"/>
              <a:gd name="connsiteX29" fmla="*/ 157837 w 566578"/>
              <a:gd name="connsiteY29" fmla="*/ 156581 h 490310"/>
              <a:gd name="connsiteX30" fmla="*/ 277759 w 566578"/>
              <a:gd name="connsiteY30" fmla="*/ 381434 h 490310"/>
              <a:gd name="connsiteX31" fmla="*/ 322729 w 566578"/>
              <a:gd name="connsiteY31" fmla="*/ 396424 h 490310"/>
              <a:gd name="connsiteX32" fmla="*/ 457641 w 566578"/>
              <a:gd name="connsiteY32" fmla="*/ 366443 h 490310"/>
              <a:gd name="connsiteX33" fmla="*/ 397680 w 566578"/>
              <a:gd name="connsiteY33" fmla="*/ 186562 h 490310"/>
              <a:gd name="connsiteX34" fmla="*/ 277759 w 566578"/>
              <a:gd name="connsiteY34" fmla="*/ 201552 h 490310"/>
              <a:gd name="connsiteX35" fmla="*/ 262768 w 566578"/>
              <a:gd name="connsiteY35" fmla="*/ 246522 h 490310"/>
              <a:gd name="connsiteX36" fmla="*/ 322729 w 566578"/>
              <a:gd name="connsiteY36" fmla="*/ 351453 h 490310"/>
              <a:gd name="connsiteX37" fmla="*/ 337719 w 566578"/>
              <a:gd name="connsiteY37" fmla="*/ 291493 h 490310"/>
              <a:gd name="connsiteX38" fmla="*/ 277759 w 566578"/>
              <a:gd name="connsiteY38" fmla="*/ 156581 h 490310"/>
              <a:gd name="connsiteX39" fmla="*/ 202808 w 566578"/>
              <a:gd name="connsiteY39" fmla="*/ 171571 h 490310"/>
              <a:gd name="connsiteX40" fmla="*/ 217798 w 566578"/>
              <a:gd name="connsiteY40" fmla="*/ 261512 h 490310"/>
              <a:gd name="connsiteX41" fmla="*/ 322729 w 566578"/>
              <a:gd name="connsiteY41" fmla="*/ 336463 h 490310"/>
              <a:gd name="connsiteX42" fmla="*/ 382690 w 566578"/>
              <a:gd name="connsiteY42" fmla="*/ 351453 h 490310"/>
              <a:gd name="connsiteX43" fmla="*/ 427660 w 566578"/>
              <a:gd name="connsiteY43" fmla="*/ 306483 h 490310"/>
              <a:gd name="connsiteX44" fmla="*/ 367700 w 566578"/>
              <a:gd name="connsiteY44" fmla="*/ 81630 h 490310"/>
              <a:gd name="connsiteX45" fmla="*/ 232788 w 566578"/>
              <a:gd name="connsiteY45" fmla="*/ 96621 h 490310"/>
              <a:gd name="connsiteX46" fmla="*/ 262768 w 566578"/>
              <a:gd name="connsiteY46" fmla="*/ 246522 h 490310"/>
              <a:gd name="connsiteX47" fmla="*/ 307739 w 566578"/>
              <a:gd name="connsiteY47" fmla="*/ 276503 h 490310"/>
              <a:gd name="connsiteX48" fmla="*/ 412670 w 566578"/>
              <a:gd name="connsiteY48" fmla="*/ 351453 h 490310"/>
              <a:gd name="connsiteX49" fmla="*/ 487621 w 566578"/>
              <a:gd name="connsiteY49" fmla="*/ 231532 h 490310"/>
              <a:gd name="connsiteX50" fmla="*/ 427660 w 566578"/>
              <a:gd name="connsiteY50" fmla="*/ 171571 h 490310"/>
              <a:gd name="connsiteX51" fmla="*/ 397680 w 566578"/>
              <a:gd name="connsiteY51" fmla="*/ 126601 h 490310"/>
              <a:gd name="connsiteX52" fmla="*/ 307739 w 566578"/>
              <a:gd name="connsiteY52" fmla="*/ 66640 h 490310"/>
              <a:gd name="connsiteX53" fmla="*/ 142847 w 566578"/>
              <a:gd name="connsiteY53" fmla="*/ 81630 h 490310"/>
              <a:gd name="connsiteX54" fmla="*/ 127857 w 566578"/>
              <a:gd name="connsiteY54" fmla="*/ 126601 h 490310"/>
              <a:gd name="connsiteX55" fmla="*/ 187818 w 566578"/>
              <a:gd name="connsiteY55" fmla="*/ 336463 h 490310"/>
              <a:gd name="connsiteX56" fmla="*/ 307739 w 566578"/>
              <a:gd name="connsiteY56" fmla="*/ 471375 h 490310"/>
              <a:gd name="connsiteX57" fmla="*/ 352709 w 566578"/>
              <a:gd name="connsiteY57" fmla="*/ 486365 h 490310"/>
              <a:gd name="connsiteX58" fmla="*/ 472631 w 566578"/>
              <a:gd name="connsiteY58" fmla="*/ 456384 h 490310"/>
              <a:gd name="connsiteX59" fmla="*/ 427660 w 566578"/>
              <a:gd name="connsiteY59" fmla="*/ 306483 h 490310"/>
              <a:gd name="connsiteX60" fmla="*/ 367700 w 566578"/>
              <a:gd name="connsiteY60" fmla="*/ 276503 h 490310"/>
              <a:gd name="connsiteX61" fmla="*/ 292749 w 566578"/>
              <a:gd name="connsiteY61" fmla="*/ 231532 h 490310"/>
              <a:gd name="connsiteX62" fmla="*/ 112867 w 566578"/>
              <a:gd name="connsiteY62" fmla="*/ 246522 h 490310"/>
              <a:gd name="connsiteX63" fmla="*/ 82886 w 566578"/>
              <a:gd name="connsiteY63" fmla="*/ 276503 h 490310"/>
              <a:gd name="connsiteX64" fmla="*/ 97877 w 566578"/>
              <a:gd name="connsiteY64" fmla="*/ 456384 h 490310"/>
              <a:gd name="connsiteX65" fmla="*/ 157837 w 566578"/>
              <a:gd name="connsiteY65" fmla="*/ 471375 h 490310"/>
              <a:gd name="connsiteX66" fmla="*/ 202808 w 566578"/>
              <a:gd name="connsiteY66" fmla="*/ 486365 h 490310"/>
              <a:gd name="connsiteX67" fmla="*/ 352709 w 566578"/>
              <a:gd name="connsiteY67" fmla="*/ 471375 h 490310"/>
              <a:gd name="connsiteX68" fmla="*/ 337719 w 566578"/>
              <a:gd name="connsiteY68" fmla="*/ 396424 h 490310"/>
              <a:gd name="connsiteX69" fmla="*/ 277759 w 566578"/>
              <a:gd name="connsiteY69" fmla="*/ 231532 h 490310"/>
              <a:gd name="connsiteX70" fmla="*/ 262768 w 566578"/>
              <a:gd name="connsiteY70" fmla="*/ 186562 h 490310"/>
              <a:gd name="connsiteX71" fmla="*/ 172827 w 566578"/>
              <a:gd name="connsiteY71" fmla="*/ 126601 h 490310"/>
              <a:gd name="connsiteX72" fmla="*/ 22926 w 566578"/>
              <a:gd name="connsiteY72" fmla="*/ 141591 h 490310"/>
              <a:gd name="connsiteX73" fmla="*/ 82886 w 566578"/>
              <a:gd name="connsiteY73" fmla="*/ 381434 h 490310"/>
              <a:gd name="connsiteX74" fmla="*/ 112867 w 566578"/>
              <a:gd name="connsiteY74" fmla="*/ 411414 h 490310"/>
              <a:gd name="connsiteX75" fmla="*/ 172827 w 566578"/>
              <a:gd name="connsiteY75" fmla="*/ 441394 h 490310"/>
              <a:gd name="connsiteX76" fmla="*/ 382690 w 566578"/>
              <a:gd name="connsiteY76" fmla="*/ 381434 h 490310"/>
              <a:gd name="connsiteX77" fmla="*/ 397680 w 566578"/>
              <a:gd name="connsiteY77" fmla="*/ 321473 h 490310"/>
              <a:gd name="connsiteX78" fmla="*/ 367700 w 566578"/>
              <a:gd name="connsiteY78" fmla="*/ 171571 h 490310"/>
              <a:gd name="connsiteX79" fmla="*/ 337719 w 566578"/>
              <a:gd name="connsiteY79" fmla="*/ 141591 h 490310"/>
              <a:gd name="connsiteX80" fmla="*/ 202808 w 566578"/>
              <a:gd name="connsiteY80" fmla="*/ 156581 h 490310"/>
              <a:gd name="connsiteX81" fmla="*/ 247778 w 566578"/>
              <a:gd name="connsiteY81" fmla="*/ 306483 h 490310"/>
              <a:gd name="connsiteX82" fmla="*/ 352709 w 566578"/>
              <a:gd name="connsiteY82" fmla="*/ 396424 h 490310"/>
              <a:gd name="connsiteX83" fmla="*/ 382690 w 566578"/>
              <a:gd name="connsiteY83" fmla="*/ 426404 h 490310"/>
              <a:gd name="connsiteX84" fmla="*/ 487621 w 566578"/>
              <a:gd name="connsiteY84" fmla="*/ 381434 h 490310"/>
              <a:gd name="connsiteX85" fmla="*/ 457641 w 566578"/>
              <a:gd name="connsiteY85" fmla="*/ 321473 h 490310"/>
              <a:gd name="connsiteX86" fmla="*/ 382690 w 566578"/>
              <a:gd name="connsiteY86" fmla="*/ 156581 h 490310"/>
              <a:gd name="connsiteX87" fmla="*/ 352709 w 566578"/>
              <a:gd name="connsiteY87" fmla="*/ 111611 h 490310"/>
              <a:gd name="connsiteX88" fmla="*/ 307739 w 566578"/>
              <a:gd name="connsiteY88" fmla="*/ 96621 h 490310"/>
              <a:gd name="connsiteX89" fmla="*/ 262768 w 566578"/>
              <a:gd name="connsiteY89" fmla="*/ 66640 h 490310"/>
              <a:gd name="connsiteX90" fmla="*/ 217798 w 566578"/>
              <a:gd name="connsiteY90" fmla="*/ 216542 h 490310"/>
              <a:gd name="connsiteX91" fmla="*/ 277759 w 566578"/>
              <a:gd name="connsiteY91" fmla="*/ 291493 h 490310"/>
              <a:gd name="connsiteX92" fmla="*/ 367700 w 566578"/>
              <a:gd name="connsiteY92" fmla="*/ 396424 h 4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66578" h="490310">
                <a:moveTo>
                  <a:pt x="157837" y="171571"/>
                </a:moveTo>
                <a:cubicBezTo>
                  <a:pt x="41285" y="55019"/>
                  <a:pt x="109670" y="129058"/>
                  <a:pt x="157837" y="156581"/>
                </a:cubicBezTo>
                <a:cubicBezTo>
                  <a:pt x="171556" y="164421"/>
                  <a:pt x="187818" y="166574"/>
                  <a:pt x="202808" y="171571"/>
                </a:cubicBezTo>
                <a:cubicBezTo>
                  <a:pt x="192814" y="186561"/>
                  <a:pt x="172827" y="198526"/>
                  <a:pt x="172827" y="216542"/>
                </a:cubicBezTo>
                <a:cubicBezTo>
                  <a:pt x="172827" y="406284"/>
                  <a:pt x="176121" y="340416"/>
                  <a:pt x="247778" y="426404"/>
                </a:cubicBezTo>
                <a:cubicBezTo>
                  <a:pt x="299935" y="488993"/>
                  <a:pt x="248905" y="461757"/>
                  <a:pt x="322729" y="486365"/>
                </a:cubicBezTo>
                <a:cubicBezTo>
                  <a:pt x="362703" y="481368"/>
                  <a:pt x="422352" y="506172"/>
                  <a:pt x="442650" y="471375"/>
                </a:cubicBezTo>
                <a:cubicBezTo>
                  <a:pt x="504947" y="364579"/>
                  <a:pt x="436261" y="315084"/>
                  <a:pt x="382690" y="261512"/>
                </a:cubicBezTo>
                <a:cubicBezTo>
                  <a:pt x="371912" y="218400"/>
                  <a:pt x="377027" y="195156"/>
                  <a:pt x="337719" y="171571"/>
                </a:cubicBezTo>
                <a:cubicBezTo>
                  <a:pt x="324170" y="163441"/>
                  <a:pt x="307739" y="161578"/>
                  <a:pt x="292749" y="156581"/>
                </a:cubicBezTo>
                <a:cubicBezTo>
                  <a:pt x="294376" y="164717"/>
                  <a:pt x="305554" y="270070"/>
                  <a:pt x="337719" y="276503"/>
                </a:cubicBezTo>
                <a:cubicBezTo>
                  <a:pt x="355385" y="280036"/>
                  <a:pt x="367700" y="256516"/>
                  <a:pt x="382690" y="246522"/>
                </a:cubicBezTo>
                <a:cubicBezTo>
                  <a:pt x="367700" y="201552"/>
                  <a:pt x="361238" y="152768"/>
                  <a:pt x="337719" y="111611"/>
                </a:cubicBezTo>
                <a:cubicBezTo>
                  <a:pt x="310737" y="64393"/>
                  <a:pt x="261211" y="35622"/>
                  <a:pt x="217798" y="6680"/>
                </a:cubicBezTo>
                <a:cubicBezTo>
                  <a:pt x="152841" y="11677"/>
                  <a:pt x="73349" y="-19585"/>
                  <a:pt x="22926" y="21670"/>
                </a:cubicBezTo>
                <a:cubicBezTo>
                  <a:pt x="-8964" y="47762"/>
                  <a:pt x="38825" y="102868"/>
                  <a:pt x="52906" y="141591"/>
                </a:cubicBezTo>
                <a:cubicBezTo>
                  <a:pt x="59063" y="158522"/>
                  <a:pt x="72414" y="171902"/>
                  <a:pt x="82886" y="186562"/>
                </a:cubicBezTo>
                <a:cubicBezTo>
                  <a:pt x="98454" y="208357"/>
                  <a:pt x="131621" y="256841"/>
                  <a:pt x="157837" y="276503"/>
                </a:cubicBezTo>
                <a:cubicBezTo>
                  <a:pt x="186662" y="298122"/>
                  <a:pt x="213595" y="325069"/>
                  <a:pt x="247778" y="336463"/>
                </a:cubicBezTo>
                <a:cubicBezTo>
                  <a:pt x="355624" y="372411"/>
                  <a:pt x="220925" y="328790"/>
                  <a:pt x="352709" y="366443"/>
                </a:cubicBezTo>
                <a:cubicBezTo>
                  <a:pt x="367902" y="370784"/>
                  <a:pt x="382690" y="376437"/>
                  <a:pt x="397680" y="381434"/>
                </a:cubicBezTo>
                <a:cubicBezTo>
                  <a:pt x="452644" y="376437"/>
                  <a:pt x="531157" y="411820"/>
                  <a:pt x="562572" y="366443"/>
                </a:cubicBezTo>
                <a:cubicBezTo>
                  <a:pt x="573244" y="351029"/>
                  <a:pt x="565582" y="188067"/>
                  <a:pt x="502611" y="156581"/>
                </a:cubicBezTo>
                <a:cubicBezTo>
                  <a:pt x="484184" y="147367"/>
                  <a:pt x="462637" y="146588"/>
                  <a:pt x="442650" y="141591"/>
                </a:cubicBezTo>
                <a:cubicBezTo>
                  <a:pt x="402676" y="146588"/>
                  <a:pt x="347461" y="124782"/>
                  <a:pt x="322729" y="156581"/>
                </a:cubicBezTo>
                <a:cubicBezTo>
                  <a:pt x="297996" y="188380"/>
                  <a:pt x="319703" y="240471"/>
                  <a:pt x="337719" y="276503"/>
                </a:cubicBezTo>
                <a:cubicBezTo>
                  <a:pt x="346932" y="294930"/>
                  <a:pt x="347712" y="236529"/>
                  <a:pt x="352709" y="216542"/>
                </a:cubicBezTo>
                <a:cubicBezTo>
                  <a:pt x="347712" y="201552"/>
                  <a:pt x="348892" y="182744"/>
                  <a:pt x="337719" y="171571"/>
                </a:cubicBezTo>
                <a:cubicBezTo>
                  <a:pt x="311590" y="145442"/>
                  <a:pt x="251257" y="134966"/>
                  <a:pt x="217798" y="126601"/>
                </a:cubicBezTo>
                <a:cubicBezTo>
                  <a:pt x="197811" y="136594"/>
                  <a:pt x="159429" y="134292"/>
                  <a:pt x="157837" y="156581"/>
                </a:cubicBezTo>
                <a:cubicBezTo>
                  <a:pt x="147148" y="306223"/>
                  <a:pt x="179379" y="332244"/>
                  <a:pt x="277759" y="381434"/>
                </a:cubicBezTo>
                <a:cubicBezTo>
                  <a:pt x="291892" y="388500"/>
                  <a:pt x="307739" y="391427"/>
                  <a:pt x="322729" y="396424"/>
                </a:cubicBezTo>
                <a:cubicBezTo>
                  <a:pt x="367700" y="386430"/>
                  <a:pt x="432087" y="404774"/>
                  <a:pt x="457641" y="366443"/>
                </a:cubicBezTo>
                <a:cubicBezTo>
                  <a:pt x="529935" y="258001"/>
                  <a:pt x="452474" y="223092"/>
                  <a:pt x="397680" y="186562"/>
                </a:cubicBezTo>
                <a:cubicBezTo>
                  <a:pt x="357706" y="191559"/>
                  <a:pt x="314572" y="185191"/>
                  <a:pt x="277759" y="201552"/>
                </a:cubicBezTo>
                <a:cubicBezTo>
                  <a:pt x="263320" y="207969"/>
                  <a:pt x="262768" y="230721"/>
                  <a:pt x="262768" y="246522"/>
                </a:cubicBezTo>
                <a:cubicBezTo>
                  <a:pt x="262768" y="326789"/>
                  <a:pt x="269658" y="316072"/>
                  <a:pt x="322729" y="351453"/>
                </a:cubicBezTo>
                <a:cubicBezTo>
                  <a:pt x="327726" y="331466"/>
                  <a:pt x="339584" y="312010"/>
                  <a:pt x="337719" y="291493"/>
                </a:cubicBezTo>
                <a:cubicBezTo>
                  <a:pt x="329253" y="198371"/>
                  <a:pt x="323594" y="202417"/>
                  <a:pt x="277759" y="156581"/>
                </a:cubicBezTo>
                <a:cubicBezTo>
                  <a:pt x="252775" y="161578"/>
                  <a:pt x="215449" y="149450"/>
                  <a:pt x="202808" y="171571"/>
                </a:cubicBezTo>
                <a:cubicBezTo>
                  <a:pt x="187728" y="197960"/>
                  <a:pt x="207126" y="233053"/>
                  <a:pt x="217798" y="261512"/>
                </a:cubicBezTo>
                <a:cubicBezTo>
                  <a:pt x="227488" y="287351"/>
                  <a:pt x="319959" y="335232"/>
                  <a:pt x="322729" y="336463"/>
                </a:cubicBezTo>
                <a:cubicBezTo>
                  <a:pt x="341555" y="344830"/>
                  <a:pt x="362703" y="346456"/>
                  <a:pt x="382690" y="351453"/>
                </a:cubicBezTo>
                <a:cubicBezTo>
                  <a:pt x="397680" y="336463"/>
                  <a:pt x="424858" y="327496"/>
                  <a:pt x="427660" y="306483"/>
                </a:cubicBezTo>
                <a:cubicBezTo>
                  <a:pt x="449337" y="143903"/>
                  <a:pt x="441676" y="155607"/>
                  <a:pt x="367700" y="81630"/>
                </a:cubicBezTo>
                <a:cubicBezTo>
                  <a:pt x="322729" y="86627"/>
                  <a:pt x="257080" y="58448"/>
                  <a:pt x="232788" y="96621"/>
                </a:cubicBezTo>
                <a:cubicBezTo>
                  <a:pt x="205431" y="139611"/>
                  <a:pt x="243169" y="199485"/>
                  <a:pt x="262768" y="246522"/>
                </a:cubicBezTo>
                <a:cubicBezTo>
                  <a:pt x="269697" y="263152"/>
                  <a:pt x="293079" y="266031"/>
                  <a:pt x="307739" y="276503"/>
                </a:cubicBezTo>
                <a:cubicBezTo>
                  <a:pt x="437885" y="369464"/>
                  <a:pt x="306695" y="280803"/>
                  <a:pt x="412670" y="351453"/>
                </a:cubicBezTo>
                <a:cubicBezTo>
                  <a:pt x="503810" y="336263"/>
                  <a:pt x="546030" y="360031"/>
                  <a:pt x="487621" y="231532"/>
                </a:cubicBezTo>
                <a:cubicBezTo>
                  <a:pt x="475924" y="205800"/>
                  <a:pt x="446055" y="193032"/>
                  <a:pt x="427660" y="171571"/>
                </a:cubicBezTo>
                <a:cubicBezTo>
                  <a:pt x="415936" y="157892"/>
                  <a:pt x="411238" y="138464"/>
                  <a:pt x="397680" y="126601"/>
                </a:cubicBezTo>
                <a:cubicBezTo>
                  <a:pt x="370563" y="102874"/>
                  <a:pt x="307739" y="66640"/>
                  <a:pt x="307739" y="66640"/>
                </a:cubicBezTo>
                <a:cubicBezTo>
                  <a:pt x="252775" y="71637"/>
                  <a:pt x="195205" y="64177"/>
                  <a:pt x="142847" y="81630"/>
                </a:cubicBezTo>
                <a:cubicBezTo>
                  <a:pt x="127857" y="86627"/>
                  <a:pt x="127857" y="110800"/>
                  <a:pt x="127857" y="126601"/>
                </a:cubicBezTo>
                <a:cubicBezTo>
                  <a:pt x="127857" y="313446"/>
                  <a:pt x="97720" y="276399"/>
                  <a:pt x="187818" y="336463"/>
                </a:cubicBezTo>
                <a:cubicBezTo>
                  <a:pt x="216385" y="379314"/>
                  <a:pt x="263732" y="456706"/>
                  <a:pt x="307739" y="471375"/>
                </a:cubicBezTo>
                <a:lnTo>
                  <a:pt x="352709" y="486365"/>
                </a:lnTo>
                <a:cubicBezTo>
                  <a:pt x="392683" y="476371"/>
                  <a:pt x="449002" y="490140"/>
                  <a:pt x="472631" y="456384"/>
                </a:cubicBezTo>
                <a:cubicBezTo>
                  <a:pt x="504721" y="410542"/>
                  <a:pt x="468995" y="334040"/>
                  <a:pt x="427660" y="306483"/>
                </a:cubicBezTo>
                <a:cubicBezTo>
                  <a:pt x="409067" y="294088"/>
                  <a:pt x="386293" y="288898"/>
                  <a:pt x="367700" y="276503"/>
                </a:cubicBezTo>
                <a:cubicBezTo>
                  <a:pt x="285393" y="221631"/>
                  <a:pt x="397136" y="266328"/>
                  <a:pt x="292749" y="231532"/>
                </a:cubicBezTo>
                <a:cubicBezTo>
                  <a:pt x="232788" y="236529"/>
                  <a:pt x="171700" y="233915"/>
                  <a:pt x="112867" y="246522"/>
                </a:cubicBezTo>
                <a:cubicBezTo>
                  <a:pt x="99048" y="249483"/>
                  <a:pt x="83893" y="262406"/>
                  <a:pt x="82886" y="276503"/>
                </a:cubicBezTo>
                <a:cubicBezTo>
                  <a:pt x="78599" y="336518"/>
                  <a:pt x="76278" y="400226"/>
                  <a:pt x="97877" y="456384"/>
                </a:cubicBezTo>
                <a:cubicBezTo>
                  <a:pt x="105273" y="475613"/>
                  <a:pt x="138028" y="465715"/>
                  <a:pt x="157837" y="471375"/>
                </a:cubicBezTo>
                <a:cubicBezTo>
                  <a:pt x="173030" y="475716"/>
                  <a:pt x="187818" y="481368"/>
                  <a:pt x="202808" y="486365"/>
                </a:cubicBezTo>
                <a:cubicBezTo>
                  <a:pt x="252775" y="481368"/>
                  <a:pt x="310927" y="499230"/>
                  <a:pt x="352709" y="471375"/>
                </a:cubicBezTo>
                <a:cubicBezTo>
                  <a:pt x="373908" y="457242"/>
                  <a:pt x="343448" y="421250"/>
                  <a:pt x="337719" y="396424"/>
                </a:cubicBezTo>
                <a:cubicBezTo>
                  <a:pt x="282386" y="156646"/>
                  <a:pt x="339769" y="355551"/>
                  <a:pt x="277759" y="231532"/>
                </a:cubicBezTo>
                <a:cubicBezTo>
                  <a:pt x="270693" y="217399"/>
                  <a:pt x="273941" y="197735"/>
                  <a:pt x="262768" y="186562"/>
                </a:cubicBezTo>
                <a:cubicBezTo>
                  <a:pt x="237289" y="161084"/>
                  <a:pt x="172827" y="126601"/>
                  <a:pt x="172827" y="126601"/>
                </a:cubicBezTo>
                <a:cubicBezTo>
                  <a:pt x="122860" y="131598"/>
                  <a:pt x="51510" y="100304"/>
                  <a:pt x="22926" y="141591"/>
                </a:cubicBezTo>
                <a:cubicBezTo>
                  <a:pt x="-36922" y="228038"/>
                  <a:pt x="33751" y="322473"/>
                  <a:pt x="82886" y="381434"/>
                </a:cubicBezTo>
                <a:cubicBezTo>
                  <a:pt x="91934" y="392291"/>
                  <a:pt x="101108" y="403575"/>
                  <a:pt x="112867" y="411414"/>
                </a:cubicBezTo>
                <a:cubicBezTo>
                  <a:pt x="131460" y="423809"/>
                  <a:pt x="152840" y="431401"/>
                  <a:pt x="172827" y="441394"/>
                </a:cubicBezTo>
                <a:cubicBezTo>
                  <a:pt x="292291" y="431439"/>
                  <a:pt x="342799" y="474511"/>
                  <a:pt x="382690" y="381434"/>
                </a:cubicBezTo>
                <a:cubicBezTo>
                  <a:pt x="390806" y="362498"/>
                  <a:pt x="392683" y="341460"/>
                  <a:pt x="397680" y="321473"/>
                </a:cubicBezTo>
                <a:cubicBezTo>
                  <a:pt x="395081" y="303282"/>
                  <a:pt x="387322" y="204274"/>
                  <a:pt x="367700" y="171571"/>
                </a:cubicBezTo>
                <a:cubicBezTo>
                  <a:pt x="360429" y="159452"/>
                  <a:pt x="347713" y="151584"/>
                  <a:pt x="337719" y="141591"/>
                </a:cubicBezTo>
                <a:cubicBezTo>
                  <a:pt x="292749" y="146588"/>
                  <a:pt x="224475" y="116859"/>
                  <a:pt x="202808" y="156581"/>
                </a:cubicBezTo>
                <a:cubicBezTo>
                  <a:pt x="177828" y="202379"/>
                  <a:pt x="227228" y="258534"/>
                  <a:pt x="247778" y="306483"/>
                </a:cubicBezTo>
                <a:cubicBezTo>
                  <a:pt x="280330" y="382437"/>
                  <a:pt x="293503" y="356953"/>
                  <a:pt x="352709" y="396424"/>
                </a:cubicBezTo>
                <a:cubicBezTo>
                  <a:pt x="364468" y="404264"/>
                  <a:pt x="372696" y="416411"/>
                  <a:pt x="382690" y="426404"/>
                </a:cubicBezTo>
                <a:cubicBezTo>
                  <a:pt x="417667" y="411414"/>
                  <a:pt x="465503" y="412400"/>
                  <a:pt x="487621" y="381434"/>
                </a:cubicBezTo>
                <a:cubicBezTo>
                  <a:pt x="500609" y="363250"/>
                  <a:pt x="465663" y="342330"/>
                  <a:pt x="457641" y="321473"/>
                </a:cubicBezTo>
                <a:cubicBezTo>
                  <a:pt x="354118" y="52315"/>
                  <a:pt x="462313" y="256109"/>
                  <a:pt x="382690" y="156581"/>
                </a:cubicBezTo>
                <a:cubicBezTo>
                  <a:pt x="371436" y="142513"/>
                  <a:pt x="366777" y="122865"/>
                  <a:pt x="352709" y="111611"/>
                </a:cubicBezTo>
                <a:cubicBezTo>
                  <a:pt x="340371" y="101740"/>
                  <a:pt x="322729" y="101618"/>
                  <a:pt x="307739" y="96621"/>
                </a:cubicBezTo>
                <a:cubicBezTo>
                  <a:pt x="292749" y="86627"/>
                  <a:pt x="280603" y="69188"/>
                  <a:pt x="262768" y="66640"/>
                </a:cubicBezTo>
                <a:cubicBezTo>
                  <a:pt x="161899" y="52229"/>
                  <a:pt x="193972" y="149829"/>
                  <a:pt x="217798" y="216542"/>
                </a:cubicBezTo>
                <a:cubicBezTo>
                  <a:pt x="228559" y="246673"/>
                  <a:pt x="258941" y="265618"/>
                  <a:pt x="277759" y="291493"/>
                </a:cubicBezTo>
                <a:cubicBezTo>
                  <a:pt x="353368" y="395456"/>
                  <a:pt x="302560" y="363855"/>
                  <a:pt x="367700" y="39642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0F8C51-E156-454A-8AD6-CCE3A8D738C0}"/>
              </a:ext>
            </a:extLst>
          </p:cNvPr>
          <p:cNvSpPr/>
          <p:nvPr/>
        </p:nvSpPr>
        <p:spPr>
          <a:xfrm>
            <a:off x="9623685" y="721956"/>
            <a:ext cx="427660" cy="351453"/>
          </a:xfrm>
          <a:custGeom>
            <a:avLst/>
            <a:gdLst>
              <a:gd name="connsiteX0" fmla="*/ 157837 w 566578"/>
              <a:gd name="connsiteY0" fmla="*/ 171571 h 490310"/>
              <a:gd name="connsiteX1" fmla="*/ 157837 w 566578"/>
              <a:gd name="connsiteY1" fmla="*/ 156581 h 490310"/>
              <a:gd name="connsiteX2" fmla="*/ 202808 w 566578"/>
              <a:gd name="connsiteY2" fmla="*/ 171571 h 490310"/>
              <a:gd name="connsiteX3" fmla="*/ 172827 w 566578"/>
              <a:gd name="connsiteY3" fmla="*/ 216542 h 490310"/>
              <a:gd name="connsiteX4" fmla="*/ 247778 w 566578"/>
              <a:gd name="connsiteY4" fmla="*/ 426404 h 490310"/>
              <a:gd name="connsiteX5" fmla="*/ 322729 w 566578"/>
              <a:gd name="connsiteY5" fmla="*/ 486365 h 490310"/>
              <a:gd name="connsiteX6" fmla="*/ 442650 w 566578"/>
              <a:gd name="connsiteY6" fmla="*/ 471375 h 490310"/>
              <a:gd name="connsiteX7" fmla="*/ 382690 w 566578"/>
              <a:gd name="connsiteY7" fmla="*/ 261512 h 490310"/>
              <a:gd name="connsiteX8" fmla="*/ 337719 w 566578"/>
              <a:gd name="connsiteY8" fmla="*/ 171571 h 490310"/>
              <a:gd name="connsiteX9" fmla="*/ 292749 w 566578"/>
              <a:gd name="connsiteY9" fmla="*/ 156581 h 490310"/>
              <a:gd name="connsiteX10" fmla="*/ 337719 w 566578"/>
              <a:gd name="connsiteY10" fmla="*/ 276503 h 490310"/>
              <a:gd name="connsiteX11" fmla="*/ 382690 w 566578"/>
              <a:gd name="connsiteY11" fmla="*/ 246522 h 490310"/>
              <a:gd name="connsiteX12" fmla="*/ 337719 w 566578"/>
              <a:gd name="connsiteY12" fmla="*/ 111611 h 490310"/>
              <a:gd name="connsiteX13" fmla="*/ 217798 w 566578"/>
              <a:gd name="connsiteY13" fmla="*/ 6680 h 490310"/>
              <a:gd name="connsiteX14" fmla="*/ 22926 w 566578"/>
              <a:gd name="connsiteY14" fmla="*/ 21670 h 490310"/>
              <a:gd name="connsiteX15" fmla="*/ 52906 w 566578"/>
              <a:gd name="connsiteY15" fmla="*/ 141591 h 490310"/>
              <a:gd name="connsiteX16" fmla="*/ 82886 w 566578"/>
              <a:gd name="connsiteY16" fmla="*/ 186562 h 490310"/>
              <a:gd name="connsiteX17" fmla="*/ 157837 w 566578"/>
              <a:gd name="connsiteY17" fmla="*/ 276503 h 490310"/>
              <a:gd name="connsiteX18" fmla="*/ 247778 w 566578"/>
              <a:gd name="connsiteY18" fmla="*/ 336463 h 490310"/>
              <a:gd name="connsiteX19" fmla="*/ 352709 w 566578"/>
              <a:gd name="connsiteY19" fmla="*/ 366443 h 490310"/>
              <a:gd name="connsiteX20" fmla="*/ 397680 w 566578"/>
              <a:gd name="connsiteY20" fmla="*/ 381434 h 490310"/>
              <a:gd name="connsiteX21" fmla="*/ 562572 w 566578"/>
              <a:gd name="connsiteY21" fmla="*/ 366443 h 490310"/>
              <a:gd name="connsiteX22" fmla="*/ 502611 w 566578"/>
              <a:gd name="connsiteY22" fmla="*/ 156581 h 490310"/>
              <a:gd name="connsiteX23" fmla="*/ 442650 w 566578"/>
              <a:gd name="connsiteY23" fmla="*/ 141591 h 490310"/>
              <a:gd name="connsiteX24" fmla="*/ 322729 w 566578"/>
              <a:gd name="connsiteY24" fmla="*/ 156581 h 490310"/>
              <a:gd name="connsiteX25" fmla="*/ 337719 w 566578"/>
              <a:gd name="connsiteY25" fmla="*/ 276503 h 490310"/>
              <a:gd name="connsiteX26" fmla="*/ 352709 w 566578"/>
              <a:gd name="connsiteY26" fmla="*/ 216542 h 490310"/>
              <a:gd name="connsiteX27" fmla="*/ 337719 w 566578"/>
              <a:gd name="connsiteY27" fmla="*/ 171571 h 490310"/>
              <a:gd name="connsiteX28" fmla="*/ 217798 w 566578"/>
              <a:gd name="connsiteY28" fmla="*/ 126601 h 490310"/>
              <a:gd name="connsiteX29" fmla="*/ 157837 w 566578"/>
              <a:gd name="connsiteY29" fmla="*/ 156581 h 490310"/>
              <a:gd name="connsiteX30" fmla="*/ 277759 w 566578"/>
              <a:gd name="connsiteY30" fmla="*/ 381434 h 490310"/>
              <a:gd name="connsiteX31" fmla="*/ 322729 w 566578"/>
              <a:gd name="connsiteY31" fmla="*/ 396424 h 490310"/>
              <a:gd name="connsiteX32" fmla="*/ 457641 w 566578"/>
              <a:gd name="connsiteY32" fmla="*/ 366443 h 490310"/>
              <a:gd name="connsiteX33" fmla="*/ 397680 w 566578"/>
              <a:gd name="connsiteY33" fmla="*/ 186562 h 490310"/>
              <a:gd name="connsiteX34" fmla="*/ 277759 w 566578"/>
              <a:gd name="connsiteY34" fmla="*/ 201552 h 490310"/>
              <a:gd name="connsiteX35" fmla="*/ 262768 w 566578"/>
              <a:gd name="connsiteY35" fmla="*/ 246522 h 490310"/>
              <a:gd name="connsiteX36" fmla="*/ 322729 w 566578"/>
              <a:gd name="connsiteY36" fmla="*/ 351453 h 490310"/>
              <a:gd name="connsiteX37" fmla="*/ 337719 w 566578"/>
              <a:gd name="connsiteY37" fmla="*/ 291493 h 490310"/>
              <a:gd name="connsiteX38" fmla="*/ 277759 w 566578"/>
              <a:gd name="connsiteY38" fmla="*/ 156581 h 490310"/>
              <a:gd name="connsiteX39" fmla="*/ 202808 w 566578"/>
              <a:gd name="connsiteY39" fmla="*/ 171571 h 490310"/>
              <a:gd name="connsiteX40" fmla="*/ 217798 w 566578"/>
              <a:gd name="connsiteY40" fmla="*/ 261512 h 490310"/>
              <a:gd name="connsiteX41" fmla="*/ 322729 w 566578"/>
              <a:gd name="connsiteY41" fmla="*/ 336463 h 490310"/>
              <a:gd name="connsiteX42" fmla="*/ 382690 w 566578"/>
              <a:gd name="connsiteY42" fmla="*/ 351453 h 490310"/>
              <a:gd name="connsiteX43" fmla="*/ 427660 w 566578"/>
              <a:gd name="connsiteY43" fmla="*/ 306483 h 490310"/>
              <a:gd name="connsiteX44" fmla="*/ 367700 w 566578"/>
              <a:gd name="connsiteY44" fmla="*/ 81630 h 490310"/>
              <a:gd name="connsiteX45" fmla="*/ 232788 w 566578"/>
              <a:gd name="connsiteY45" fmla="*/ 96621 h 490310"/>
              <a:gd name="connsiteX46" fmla="*/ 262768 w 566578"/>
              <a:gd name="connsiteY46" fmla="*/ 246522 h 490310"/>
              <a:gd name="connsiteX47" fmla="*/ 307739 w 566578"/>
              <a:gd name="connsiteY47" fmla="*/ 276503 h 490310"/>
              <a:gd name="connsiteX48" fmla="*/ 412670 w 566578"/>
              <a:gd name="connsiteY48" fmla="*/ 351453 h 490310"/>
              <a:gd name="connsiteX49" fmla="*/ 487621 w 566578"/>
              <a:gd name="connsiteY49" fmla="*/ 231532 h 490310"/>
              <a:gd name="connsiteX50" fmla="*/ 427660 w 566578"/>
              <a:gd name="connsiteY50" fmla="*/ 171571 h 490310"/>
              <a:gd name="connsiteX51" fmla="*/ 397680 w 566578"/>
              <a:gd name="connsiteY51" fmla="*/ 126601 h 490310"/>
              <a:gd name="connsiteX52" fmla="*/ 307739 w 566578"/>
              <a:gd name="connsiteY52" fmla="*/ 66640 h 490310"/>
              <a:gd name="connsiteX53" fmla="*/ 142847 w 566578"/>
              <a:gd name="connsiteY53" fmla="*/ 81630 h 490310"/>
              <a:gd name="connsiteX54" fmla="*/ 127857 w 566578"/>
              <a:gd name="connsiteY54" fmla="*/ 126601 h 490310"/>
              <a:gd name="connsiteX55" fmla="*/ 187818 w 566578"/>
              <a:gd name="connsiteY55" fmla="*/ 336463 h 490310"/>
              <a:gd name="connsiteX56" fmla="*/ 307739 w 566578"/>
              <a:gd name="connsiteY56" fmla="*/ 471375 h 490310"/>
              <a:gd name="connsiteX57" fmla="*/ 352709 w 566578"/>
              <a:gd name="connsiteY57" fmla="*/ 486365 h 490310"/>
              <a:gd name="connsiteX58" fmla="*/ 472631 w 566578"/>
              <a:gd name="connsiteY58" fmla="*/ 456384 h 490310"/>
              <a:gd name="connsiteX59" fmla="*/ 427660 w 566578"/>
              <a:gd name="connsiteY59" fmla="*/ 306483 h 490310"/>
              <a:gd name="connsiteX60" fmla="*/ 367700 w 566578"/>
              <a:gd name="connsiteY60" fmla="*/ 276503 h 490310"/>
              <a:gd name="connsiteX61" fmla="*/ 292749 w 566578"/>
              <a:gd name="connsiteY61" fmla="*/ 231532 h 490310"/>
              <a:gd name="connsiteX62" fmla="*/ 112867 w 566578"/>
              <a:gd name="connsiteY62" fmla="*/ 246522 h 490310"/>
              <a:gd name="connsiteX63" fmla="*/ 82886 w 566578"/>
              <a:gd name="connsiteY63" fmla="*/ 276503 h 490310"/>
              <a:gd name="connsiteX64" fmla="*/ 97877 w 566578"/>
              <a:gd name="connsiteY64" fmla="*/ 456384 h 490310"/>
              <a:gd name="connsiteX65" fmla="*/ 157837 w 566578"/>
              <a:gd name="connsiteY65" fmla="*/ 471375 h 490310"/>
              <a:gd name="connsiteX66" fmla="*/ 202808 w 566578"/>
              <a:gd name="connsiteY66" fmla="*/ 486365 h 490310"/>
              <a:gd name="connsiteX67" fmla="*/ 352709 w 566578"/>
              <a:gd name="connsiteY67" fmla="*/ 471375 h 490310"/>
              <a:gd name="connsiteX68" fmla="*/ 337719 w 566578"/>
              <a:gd name="connsiteY68" fmla="*/ 396424 h 490310"/>
              <a:gd name="connsiteX69" fmla="*/ 277759 w 566578"/>
              <a:gd name="connsiteY69" fmla="*/ 231532 h 490310"/>
              <a:gd name="connsiteX70" fmla="*/ 262768 w 566578"/>
              <a:gd name="connsiteY70" fmla="*/ 186562 h 490310"/>
              <a:gd name="connsiteX71" fmla="*/ 172827 w 566578"/>
              <a:gd name="connsiteY71" fmla="*/ 126601 h 490310"/>
              <a:gd name="connsiteX72" fmla="*/ 22926 w 566578"/>
              <a:gd name="connsiteY72" fmla="*/ 141591 h 490310"/>
              <a:gd name="connsiteX73" fmla="*/ 82886 w 566578"/>
              <a:gd name="connsiteY73" fmla="*/ 381434 h 490310"/>
              <a:gd name="connsiteX74" fmla="*/ 112867 w 566578"/>
              <a:gd name="connsiteY74" fmla="*/ 411414 h 490310"/>
              <a:gd name="connsiteX75" fmla="*/ 172827 w 566578"/>
              <a:gd name="connsiteY75" fmla="*/ 441394 h 490310"/>
              <a:gd name="connsiteX76" fmla="*/ 382690 w 566578"/>
              <a:gd name="connsiteY76" fmla="*/ 381434 h 490310"/>
              <a:gd name="connsiteX77" fmla="*/ 397680 w 566578"/>
              <a:gd name="connsiteY77" fmla="*/ 321473 h 490310"/>
              <a:gd name="connsiteX78" fmla="*/ 367700 w 566578"/>
              <a:gd name="connsiteY78" fmla="*/ 171571 h 490310"/>
              <a:gd name="connsiteX79" fmla="*/ 337719 w 566578"/>
              <a:gd name="connsiteY79" fmla="*/ 141591 h 490310"/>
              <a:gd name="connsiteX80" fmla="*/ 202808 w 566578"/>
              <a:gd name="connsiteY80" fmla="*/ 156581 h 490310"/>
              <a:gd name="connsiteX81" fmla="*/ 247778 w 566578"/>
              <a:gd name="connsiteY81" fmla="*/ 306483 h 490310"/>
              <a:gd name="connsiteX82" fmla="*/ 352709 w 566578"/>
              <a:gd name="connsiteY82" fmla="*/ 396424 h 490310"/>
              <a:gd name="connsiteX83" fmla="*/ 382690 w 566578"/>
              <a:gd name="connsiteY83" fmla="*/ 426404 h 490310"/>
              <a:gd name="connsiteX84" fmla="*/ 487621 w 566578"/>
              <a:gd name="connsiteY84" fmla="*/ 381434 h 490310"/>
              <a:gd name="connsiteX85" fmla="*/ 457641 w 566578"/>
              <a:gd name="connsiteY85" fmla="*/ 321473 h 490310"/>
              <a:gd name="connsiteX86" fmla="*/ 382690 w 566578"/>
              <a:gd name="connsiteY86" fmla="*/ 156581 h 490310"/>
              <a:gd name="connsiteX87" fmla="*/ 352709 w 566578"/>
              <a:gd name="connsiteY87" fmla="*/ 111611 h 490310"/>
              <a:gd name="connsiteX88" fmla="*/ 307739 w 566578"/>
              <a:gd name="connsiteY88" fmla="*/ 96621 h 490310"/>
              <a:gd name="connsiteX89" fmla="*/ 262768 w 566578"/>
              <a:gd name="connsiteY89" fmla="*/ 66640 h 490310"/>
              <a:gd name="connsiteX90" fmla="*/ 217798 w 566578"/>
              <a:gd name="connsiteY90" fmla="*/ 216542 h 490310"/>
              <a:gd name="connsiteX91" fmla="*/ 277759 w 566578"/>
              <a:gd name="connsiteY91" fmla="*/ 291493 h 490310"/>
              <a:gd name="connsiteX92" fmla="*/ 367700 w 566578"/>
              <a:gd name="connsiteY92" fmla="*/ 396424 h 4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66578" h="490310">
                <a:moveTo>
                  <a:pt x="157837" y="171571"/>
                </a:moveTo>
                <a:cubicBezTo>
                  <a:pt x="41285" y="55019"/>
                  <a:pt x="109670" y="129058"/>
                  <a:pt x="157837" y="156581"/>
                </a:cubicBezTo>
                <a:cubicBezTo>
                  <a:pt x="171556" y="164421"/>
                  <a:pt x="187818" y="166574"/>
                  <a:pt x="202808" y="171571"/>
                </a:cubicBezTo>
                <a:cubicBezTo>
                  <a:pt x="192814" y="186561"/>
                  <a:pt x="172827" y="198526"/>
                  <a:pt x="172827" y="216542"/>
                </a:cubicBezTo>
                <a:cubicBezTo>
                  <a:pt x="172827" y="406284"/>
                  <a:pt x="176121" y="340416"/>
                  <a:pt x="247778" y="426404"/>
                </a:cubicBezTo>
                <a:cubicBezTo>
                  <a:pt x="299935" y="488993"/>
                  <a:pt x="248905" y="461757"/>
                  <a:pt x="322729" y="486365"/>
                </a:cubicBezTo>
                <a:cubicBezTo>
                  <a:pt x="362703" y="481368"/>
                  <a:pt x="422352" y="506172"/>
                  <a:pt x="442650" y="471375"/>
                </a:cubicBezTo>
                <a:cubicBezTo>
                  <a:pt x="504947" y="364579"/>
                  <a:pt x="436261" y="315084"/>
                  <a:pt x="382690" y="261512"/>
                </a:cubicBezTo>
                <a:cubicBezTo>
                  <a:pt x="371912" y="218400"/>
                  <a:pt x="377027" y="195156"/>
                  <a:pt x="337719" y="171571"/>
                </a:cubicBezTo>
                <a:cubicBezTo>
                  <a:pt x="324170" y="163441"/>
                  <a:pt x="307739" y="161578"/>
                  <a:pt x="292749" y="156581"/>
                </a:cubicBezTo>
                <a:cubicBezTo>
                  <a:pt x="294376" y="164717"/>
                  <a:pt x="305554" y="270070"/>
                  <a:pt x="337719" y="276503"/>
                </a:cubicBezTo>
                <a:cubicBezTo>
                  <a:pt x="355385" y="280036"/>
                  <a:pt x="367700" y="256516"/>
                  <a:pt x="382690" y="246522"/>
                </a:cubicBezTo>
                <a:cubicBezTo>
                  <a:pt x="367700" y="201552"/>
                  <a:pt x="361238" y="152768"/>
                  <a:pt x="337719" y="111611"/>
                </a:cubicBezTo>
                <a:cubicBezTo>
                  <a:pt x="310737" y="64393"/>
                  <a:pt x="261211" y="35622"/>
                  <a:pt x="217798" y="6680"/>
                </a:cubicBezTo>
                <a:cubicBezTo>
                  <a:pt x="152841" y="11677"/>
                  <a:pt x="73349" y="-19585"/>
                  <a:pt x="22926" y="21670"/>
                </a:cubicBezTo>
                <a:cubicBezTo>
                  <a:pt x="-8964" y="47762"/>
                  <a:pt x="38825" y="102868"/>
                  <a:pt x="52906" y="141591"/>
                </a:cubicBezTo>
                <a:cubicBezTo>
                  <a:pt x="59063" y="158522"/>
                  <a:pt x="72414" y="171902"/>
                  <a:pt x="82886" y="186562"/>
                </a:cubicBezTo>
                <a:cubicBezTo>
                  <a:pt x="98454" y="208357"/>
                  <a:pt x="131621" y="256841"/>
                  <a:pt x="157837" y="276503"/>
                </a:cubicBezTo>
                <a:cubicBezTo>
                  <a:pt x="186662" y="298122"/>
                  <a:pt x="213595" y="325069"/>
                  <a:pt x="247778" y="336463"/>
                </a:cubicBezTo>
                <a:cubicBezTo>
                  <a:pt x="355624" y="372411"/>
                  <a:pt x="220925" y="328790"/>
                  <a:pt x="352709" y="366443"/>
                </a:cubicBezTo>
                <a:cubicBezTo>
                  <a:pt x="367902" y="370784"/>
                  <a:pt x="382690" y="376437"/>
                  <a:pt x="397680" y="381434"/>
                </a:cubicBezTo>
                <a:cubicBezTo>
                  <a:pt x="452644" y="376437"/>
                  <a:pt x="531157" y="411820"/>
                  <a:pt x="562572" y="366443"/>
                </a:cubicBezTo>
                <a:cubicBezTo>
                  <a:pt x="573244" y="351029"/>
                  <a:pt x="565582" y="188067"/>
                  <a:pt x="502611" y="156581"/>
                </a:cubicBezTo>
                <a:cubicBezTo>
                  <a:pt x="484184" y="147367"/>
                  <a:pt x="462637" y="146588"/>
                  <a:pt x="442650" y="141591"/>
                </a:cubicBezTo>
                <a:cubicBezTo>
                  <a:pt x="402676" y="146588"/>
                  <a:pt x="347461" y="124782"/>
                  <a:pt x="322729" y="156581"/>
                </a:cubicBezTo>
                <a:cubicBezTo>
                  <a:pt x="297996" y="188380"/>
                  <a:pt x="319703" y="240471"/>
                  <a:pt x="337719" y="276503"/>
                </a:cubicBezTo>
                <a:cubicBezTo>
                  <a:pt x="346932" y="294930"/>
                  <a:pt x="347712" y="236529"/>
                  <a:pt x="352709" y="216542"/>
                </a:cubicBezTo>
                <a:cubicBezTo>
                  <a:pt x="347712" y="201552"/>
                  <a:pt x="348892" y="182744"/>
                  <a:pt x="337719" y="171571"/>
                </a:cubicBezTo>
                <a:cubicBezTo>
                  <a:pt x="311590" y="145442"/>
                  <a:pt x="251257" y="134966"/>
                  <a:pt x="217798" y="126601"/>
                </a:cubicBezTo>
                <a:cubicBezTo>
                  <a:pt x="197811" y="136594"/>
                  <a:pt x="159429" y="134292"/>
                  <a:pt x="157837" y="156581"/>
                </a:cubicBezTo>
                <a:cubicBezTo>
                  <a:pt x="147148" y="306223"/>
                  <a:pt x="179379" y="332244"/>
                  <a:pt x="277759" y="381434"/>
                </a:cubicBezTo>
                <a:cubicBezTo>
                  <a:pt x="291892" y="388500"/>
                  <a:pt x="307739" y="391427"/>
                  <a:pt x="322729" y="396424"/>
                </a:cubicBezTo>
                <a:cubicBezTo>
                  <a:pt x="367700" y="386430"/>
                  <a:pt x="432087" y="404774"/>
                  <a:pt x="457641" y="366443"/>
                </a:cubicBezTo>
                <a:cubicBezTo>
                  <a:pt x="529935" y="258001"/>
                  <a:pt x="452474" y="223092"/>
                  <a:pt x="397680" y="186562"/>
                </a:cubicBezTo>
                <a:cubicBezTo>
                  <a:pt x="357706" y="191559"/>
                  <a:pt x="314572" y="185191"/>
                  <a:pt x="277759" y="201552"/>
                </a:cubicBezTo>
                <a:cubicBezTo>
                  <a:pt x="263320" y="207969"/>
                  <a:pt x="262768" y="230721"/>
                  <a:pt x="262768" y="246522"/>
                </a:cubicBezTo>
                <a:cubicBezTo>
                  <a:pt x="262768" y="326789"/>
                  <a:pt x="269658" y="316072"/>
                  <a:pt x="322729" y="351453"/>
                </a:cubicBezTo>
                <a:cubicBezTo>
                  <a:pt x="327726" y="331466"/>
                  <a:pt x="339584" y="312010"/>
                  <a:pt x="337719" y="291493"/>
                </a:cubicBezTo>
                <a:cubicBezTo>
                  <a:pt x="329253" y="198371"/>
                  <a:pt x="323594" y="202417"/>
                  <a:pt x="277759" y="156581"/>
                </a:cubicBezTo>
                <a:cubicBezTo>
                  <a:pt x="252775" y="161578"/>
                  <a:pt x="215449" y="149450"/>
                  <a:pt x="202808" y="171571"/>
                </a:cubicBezTo>
                <a:cubicBezTo>
                  <a:pt x="187728" y="197960"/>
                  <a:pt x="207126" y="233053"/>
                  <a:pt x="217798" y="261512"/>
                </a:cubicBezTo>
                <a:cubicBezTo>
                  <a:pt x="227488" y="287351"/>
                  <a:pt x="319959" y="335232"/>
                  <a:pt x="322729" y="336463"/>
                </a:cubicBezTo>
                <a:cubicBezTo>
                  <a:pt x="341555" y="344830"/>
                  <a:pt x="362703" y="346456"/>
                  <a:pt x="382690" y="351453"/>
                </a:cubicBezTo>
                <a:cubicBezTo>
                  <a:pt x="397680" y="336463"/>
                  <a:pt x="424858" y="327496"/>
                  <a:pt x="427660" y="306483"/>
                </a:cubicBezTo>
                <a:cubicBezTo>
                  <a:pt x="449337" y="143903"/>
                  <a:pt x="441676" y="155607"/>
                  <a:pt x="367700" y="81630"/>
                </a:cubicBezTo>
                <a:cubicBezTo>
                  <a:pt x="322729" y="86627"/>
                  <a:pt x="257080" y="58448"/>
                  <a:pt x="232788" y="96621"/>
                </a:cubicBezTo>
                <a:cubicBezTo>
                  <a:pt x="205431" y="139611"/>
                  <a:pt x="243169" y="199485"/>
                  <a:pt x="262768" y="246522"/>
                </a:cubicBezTo>
                <a:cubicBezTo>
                  <a:pt x="269697" y="263152"/>
                  <a:pt x="293079" y="266031"/>
                  <a:pt x="307739" y="276503"/>
                </a:cubicBezTo>
                <a:cubicBezTo>
                  <a:pt x="437885" y="369464"/>
                  <a:pt x="306695" y="280803"/>
                  <a:pt x="412670" y="351453"/>
                </a:cubicBezTo>
                <a:cubicBezTo>
                  <a:pt x="503810" y="336263"/>
                  <a:pt x="546030" y="360031"/>
                  <a:pt x="487621" y="231532"/>
                </a:cubicBezTo>
                <a:cubicBezTo>
                  <a:pt x="475924" y="205800"/>
                  <a:pt x="446055" y="193032"/>
                  <a:pt x="427660" y="171571"/>
                </a:cubicBezTo>
                <a:cubicBezTo>
                  <a:pt x="415936" y="157892"/>
                  <a:pt x="411238" y="138464"/>
                  <a:pt x="397680" y="126601"/>
                </a:cubicBezTo>
                <a:cubicBezTo>
                  <a:pt x="370563" y="102874"/>
                  <a:pt x="307739" y="66640"/>
                  <a:pt x="307739" y="66640"/>
                </a:cubicBezTo>
                <a:cubicBezTo>
                  <a:pt x="252775" y="71637"/>
                  <a:pt x="195205" y="64177"/>
                  <a:pt x="142847" y="81630"/>
                </a:cubicBezTo>
                <a:cubicBezTo>
                  <a:pt x="127857" y="86627"/>
                  <a:pt x="127857" y="110800"/>
                  <a:pt x="127857" y="126601"/>
                </a:cubicBezTo>
                <a:cubicBezTo>
                  <a:pt x="127857" y="313446"/>
                  <a:pt x="97720" y="276399"/>
                  <a:pt x="187818" y="336463"/>
                </a:cubicBezTo>
                <a:cubicBezTo>
                  <a:pt x="216385" y="379314"/>
                  <a:pt x="263732" y="456706"/>
                  <a:pt x="307739" y="471375"/>
                </a:cubicBezTo>
                <a:lnTo>
                  <a:pt x="352709" y="486365"/>
                </a:lnTo>
                <a:cubicBezTo>
                  <a:pt x="392683" y="476371"/>
                  <a:pt x="449002" y="490140"/>
                  <a:pt x="472631" y="456384"/>
                </a:cubicBezTo>
                <a:cubicBezTo>
                  <a:pt x="504721" y="410542"/>
                  <a:pt x="468995" y="334040"/>
                  <a:pt x="427660" y="306483"/>
                </a:cubicBezTo>
                <a:cubicBezTo>
                  <a:pt x="409067" y="294088"/>
                  <a:pt x="386293" y="288898"/>
                  <a:pt x="367700" y="276503"/>
                </a:cubicBezTo>
                <a:cubicBezTo>
                  <a:pt x="285393" y="221631"/>
                  <a:pt x="397136" y="266328"/>
                  <a:pt x="292749" y="231532"/>
                </a:cubicBezTo>
                <a:cubicBezTo>
                  <a:pt x="232788" y="236529"/>
                  <a:pt x="171700" y="233915"/>
                  <a:pt x="112867" y="246522"/>
                </a:cubicBezTo>
                <a:cubicBezTo>
                  <a:pt x="99048" y="249483"/>
                  <a:pt x="83893" y="262406"/>
                  <a:pt x="82886" y="276503"/>
                </a:cubicBezTo>
                <a:cubicBezTo>
                  <a:pt x="78599" y="336518"/>
                  <a:pt x="76278" y="400226"/>
                  <a:pt x="97877" y="456384"/>
                </a:cubicBezTo>
                <a:cubicBezTo>
                  <a:pt x="105273" y="475613"/>
                  <a:pt x="138028" y="465715"/>
                  <a:pt x="157837" y="471375"/>
                </a:cubicBezTo>
                <a:cubicBezTo>
                  <a:pt x="173030" y="475716"/>
                  <a:pt x="187818" y="481368"/>
                  <a:pt x="202808" y="486365"/>
                </a:cubicBezTo>
                <a:cubicBezTo>
                  <a:pt x="252775" y="481368"/>
                  <a:pt x="310927" y="499230"/>
                  <a:pt x="352709" y="471375"/>
                </a:cubicBezTo>
                <a:cubicBezTo>
                  <a:pt x="373908" y="457242"/>
                  <a:pt x="343448" y="421250"/>
                  <a:pt x="337719" y="396424"/>
                </a:cubicBezTo>
                <a:cubicBezTo>
                  <a:pt x="282386" y="156646"/>
                  <a:pt x="339769" y="355551"/>
                  <a:pt x="277759" y="231532"/>
                </a:cubicBezTo>
                <a:cubicBezTo>
                  <a:pt x="270693" y="217399"/>
                  <a:pt x="273941" y="197735"/>
                  <a:pt x="262768" y="186562"/>
                </a:cubicBezTo>
                <a:cubicBezTo>
                  <a:pt x="237289" y="161084"/>
                  <a:pt x="172827" y="126601"/>
                  <a:pt x="172827" y="126601"/>
                </a:cubicBezTo>
                <a:cubicBezTo>
                  <a:pt x="122860" y="131598"/>
                  <a:pt x="51510" y="100304"/>
                  <a:pt x="22926" y="141591"/>
                </a:cubicBezTo>
                <a:cubicBezTo>
                  <a:pt x="-36922" y="228038"/>
                  <a:pt x="33751" y="322473"/>
                  <a:pt x="82886" y="381434"/>
                </a:cubicBezTo>
                <a:cubicBezTo>
                  <a:pt x="91934" y="392291"/>
                  <a:pt x="101108" y="403575"/>
                  <a:pt x="112867" y="411414"/>
                </a:cubicBezTo>
                <a:cubicBezTo>
                  <a:pt x="131460" y="423809"/>
                  <a:pt x="152840" y="431401"/>
                  <a:pt x="172827" y="441394"/>
                </a:cubicBezTo>
                <a:cubicBezTo>
                  <a:pt x="292291" y="431439"/>
                  <a:pt x="342799" y="474511"/>
                  <a:pt x="382690" y="381434"/>
                </a:cubicBezTo>
                <a:cubicBezTo>
                  <a:pt x="390806" y="362498"/>
                  <a:pt x="392683" y="341460"/>
                  <a:pt x="397680" y="321473"/>
                </a:cubicBezTo>
                <a:cubicBezTo>
                  <a:pt x="395081" y="303282"/>
                  <a:pt x="387322" y="204274"/>
                  <a:pt x="367700" y="171571"/>
                </a:cubicBezTo>
                <a:cubicBezTo>
                  <a:pt x="360429" y="159452"/>
                  <a:pt x="347713" y="151584"/>
                  <a:pt x="337719" y="141591"/>
                </a:cubicBezTo>
                <a:cubicBezTo>
                  <a:pt x="292749" y="146588"/>
                  <a:pt x="224475" y="116859"/>
                  <a:pt x="202808" y="156581"/>
                </a:cubicBezTo>
                <a:cubicBezTo>
                  <a:pt x="177828" y="202379"/>
                  <a:pt x="227228" y="258534"/>
                  <a:pt x="247778" y="306483"/>
                </a:cubicBezTo>
                <a:cubicBezTo>
                  <a:pt x="280330" y="382437"/>
                  <a:pt x="293503" y="356953"/>
                  <a:pt x="352709" y="396424"/>
                </a:cubicBezTo>
                <a:cubicBezTo>
                  <a:pt x="364468" y="404264"/>
                  <a:pt x="372696" y="416411"/>
                  <a:pt x="382690" y="426404"/>
                </a:cubicBezTo>
                <a:cubicBezTo>
                  <a:pt x="417667" y="411414"/>
                  <a:pt x="465503" y="412400"/>
                  <a:pt x="487621" y="381434"/>
                </a:cubicBezTo>
                <a:cubicBezTo>
                  <a:pt x="500609" y="363250"/>
                  <a:pt x="465663" y="342330"/>
                  <a:pt x="457641" y="321473"/>
                </a:cubicBezTo>
                <a:cubicBezTo>
                  <a:pt x="354118" y="52315"/>
                  <a:pt x="462313" y="256109"/>
                  <a:pt x="382690" y="156581"/>
                </a:cubicBezTo>
                <a:cubicBezTo>
                  <a:pt x="371436" y="142513"/>
                  <a:pt x="366777" y="122865"/>
                  <a:pt x="352709" y="111611"/>
                </a:cubicBezTo>
                <a:cubicBezTo>
                  <a:pt x="340371" y="101740"/>
                  <a:pt x="322729" y="101618"/>
                  <a:pt x="307739" y="96621"/>
                </a:cubicBezTo>
                <a:cubicBezTo>
                  <a:pt x="292749" y="86627"/>
                  <a:pt x="280603" y="69188"/>
                  <a:pt x="262768" y="66640"/>
                </a:cubicBezTo>
                <a:cubicBezTo>
                  <a:pt x="161899" y="52229"/>
                  <a:pt x="193972" y="149829"/>
                  <a:pt x="217798" y="216542"/>
                </a:cubicBezTo>
                <a:cubicBezTo>
                  <a:pt x="228559" y="246673"/>
                  <a:pt x="258941" y="265618"/>
                  <a:pt x="277759" y="291493"/>
                </a:cubicBezTo>
                <a:cubicBezTo>
                  <a:pt x="353368" y="395456"/>
                  <a:pt x="302560" y="363855"/>
                  <a:pt x="367700" y="39642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B47E0-DCC7-4EB1-A06D-2C33F3FE7D59}"/>
              </a:ext>
            </a:extLst>
          </p:cNvPr>
          <p:cNvSpPr txBox="1"/>
          <p:nvPr/>
        </p:nvSpPr>
        <p:spPr>
          <a:xfrm>
            <a:off x="9639190" y="3257434"/>
            <a:ext cx="225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5 - 2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599C62-DCDB-4623-A5F0-5E0FBB2DD68C}"/>
              </a:ext>
            </a:extLst>
          </p:cNvPr>
          <p:cNvCxnSpPr>
            <a:cxnSpLocks/>
          </p:cNvCxnSpPr>
          <p:nvPr/>
        </p:nvCxnSpPr>
        <p:spPr>
          <a:xfrm flipH="1">
            <a:off x="10284342" y="1542488"/>
            <a:ext cx="572566" cy="617601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839C0C-D758-4E30-A54D-03C79799512A}"/>
              </a:ext>
            </a:extLst>
          </p:cNvPr>
          <p:cNvCxnSpPr>
            <a:cxnSpLocks/>
          </p:cNvCxnSpPr>
          <p:nvPr/>
        </p:nvCxnSpPr>
        <p:spPr>
          <a:xfrm flipH="1">
            <a:off x="11166202" y="1476033"/>
            <a:ext cx="572566" cy="617601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F6F8852-EAAF-4269-BD68-5AF34FAB9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4762" y="1555979"/>
            <a:ext cx="10458290" cy="9632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A6A14A-278A-49BD-BCDB-9627A98B3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904" y="3687660"/>
            <a:ext cx="7105727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4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67"/>
    </mc:Choice>
    <mc:Fallback xmlns="">
      <p:transition spd="slow" advTm="29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59" y="0"/>
            <a:ext cx="99140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052" y="3278777"/>
            <a:ext cx="917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Let’s start by drawing 8 dots…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448" y="5102566"/>
            <a:ext cx="917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then cross 3 out….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272" y="3703039"/>
            <a:ext cx="5430882" cy="1814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892" y="3897361"/>
            <a:ext cx="1217840" cy="1425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812" y="3897361"/>
            <a:ext cx="1217840" cy="1425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7489" y="3770795"/>
            <a:ext cx="1217840" cy="1425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378" y="4310654"/>
            <a:ext cx="777919" cy="770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735" y="4270047"/>
            <a:ext cx="777919" cy="770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100" y="4270047"/>
            <a:ext cx="777919" cy="770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167" y="4302330"/>
            <a:ext cx="777919" cy="770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532" y="4236880"/>
            <a:ext cx="777919" cy="770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2300" y="1912485"/>
            <a:ext cx="1217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386" y="1563227"/>
            <a:ext cx="1187346" cy="117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9448" y="5708671"/>
            <a:ext cx="917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then count how many are left.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5"/>
    </mc:Choice>
    <mc:Fallback xmlns="">
      <p:transition spd="slow" advTm="40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77568" y="0"/>
            <a:ext cx="321426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Task 1: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Solve these by drawing and crossing out dots.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47" b="7943"/>
          <a:stretch/>
        </p:blipFill>
        <p:spPr>
          <a:xfrm>
            <a:off x="3291838" y="0"/>
            <a:ext cx="754243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7"/>
    </mc:Choice>
    <mc:Fallback xmlns="">
      <p:transition spd="slow" advTm="150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13070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47" b="7943"/>
          <a:stretch/>
        </p:blipFill>
        <p:spPr>
          <a:xfrm>
            <a:off x="3291838" y="0"/>
            <a:ext cx="75424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0" y="1098284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Check your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5165" y="632012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65" y="1680882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5165" y="2696136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5165" y="3745006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5165" y="4857578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5165" y="5906448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2"/>
    </mc:Choice>
    <mc:Fallback xmlns="">
      <p:transition spd="slow" advTm="267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45"/>
          <a:stretch/>
        </p:blipFill>
        <p:spPr>
          <a:xfrm>
            <a:off x="1195659" y="899410"/>
            <a:ext cx="9581198" cy="6048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21C64-CABE-49D7-9B61-C0E3D6F2A490}"/>
              </a:ext>
            </a:extLst>
          </p:cNvPr>
          <p:cNvSpPr txBox="1"/>
          <p:nvPr/>
        </p:nvSpPr>
        <p:spPr>
          <a:xfrm>
            <a:off x="915326" y="287843"/>
            <a:ext cx="1247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We can also use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Number Track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to subtract.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25"/>
    </mc:Choice>
    <mc:Fallback xmlns="">
      <p:transition spd="slow" advTm="4692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729"/>
          <a:stretch/>
        </p:blipFill>
        <p:spPr>
          <a:xfrm>
            <a:off x="1195659" y="884420"/>
            <a:ext cx="9581198" cy="606341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862646" y="4937760"/>
            <a:ext cx="464234" cy="126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8806" y="2433711"/>
            <a:ext cx="8553157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8806" y="1629508"/>
            <a:ext cx="677594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8806" y="3108960"/>
            <a:ext cx="8553157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8936" y="3137095"/>
            <a:ext cx="1392701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8806" y="3784209"/>
            <a:ext cx="8553157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8805" y="4487593"/>
            <a:ext cx="8553157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73253" y="1629507"/>
            <a:ext cx="677594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8204982" y="5783737"/>
            <a:ext cx="865163" cy="10292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7515665" y="5744306"/>
            <a:ext cx="865163" cy="10292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6765557" y="5764021"/>
            <a:ext cx="865163" cy="10292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5935566" y="5764021"/>
            <a:ext cx="865163" cy="10292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5121095" y="5749952"/>
            <a:ext cx="865163" cy="10292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63736" y="6253832"/>
            <a:ext cx="782269" cy="694006"/>
          </a:xfrm>
          <a:prstGeom prst="ellipse">
            <a:avLst/>
          </a:prstGeom>
          <a:noFill/>
          <a:ln w="825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5971" y="1758462"/>
            <a:ext cx="6561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29" name="Bent Arrow 28"/>
          <p:cNvSpPr/>
          <p:nvPr/>
        </p:nvSpPr>
        <p:spPr>
          <a:xfrm flipH="1">
            <a:off x="8330136" y="5291796"/>
            <a:ext cx="793679" cy="1026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54500" y="1671848"/>
            <a:ext cx="677594" cy="675249"/>
          </a:xfrm>
          <a:prstGeom prst="roundRect">
            <a:avLst/>
          </a:prstGeom>
          <a:noFill/>
          <a:ln w="41275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51"/>
    </mc:Choice>
    <mc:Fallback xmlns="">
      <p:transition spd="slow" advTm="96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96A86-EE2D-47F8-BF59-953B9BBA79E8}"/>
              </a:ext>
            </a:extLst>
          </p:cNvPr>
          <p:cNvSpPr txBox="1"/>
          <p:nvPr/>
        </p:nvSpPr>
        <p:spPr>
          <a:xfrm>
            <a:off x="2306317" y="1255390"/>
            <a:ext cx="36817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4 – 1 =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6 – 2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5 – 1 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9 – 7 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bbie Hepplewhite Print Font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10 – 4 =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35" y="1189289"/>
            <a:ext cx="93345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63" y="2313877"/>
            <a:ext cx="93345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63" y="3489747"/>
            <a:ext cx="9334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35" y="4521926"/>
            <a:ext cx="93345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16" y="5635818"/>
            <a:ext cx="93345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BB522-A27C-455F-A2D3-87293E0254BC}"/>
              </a:ext>
            </a:extLst>
          </p:cNvPr>
          <p:cNvSpPr txBox="1"/>
          <p:nvPr/>
        </p:nvSpPr>
        <p:spPr>
          <a:xfrm>
            <a:off x="1500655" y="209545"/>
            <a:ext cx="653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Practise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6382495"/>
            <a:ext cx="7172325" cy="523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36"/>
    </mc:Choice>
    <mc:Fallback xmlns="">
      <p:transition spd="slow" advTm="53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8" y="745587"/>
            <a:ext cx="2560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Now try these…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1336" b="49801"/>
          <a:stretch/>
        </p:blipFill>
        <p:spPr>
          <a:xfrm>
            <a:off x="4053780" y="0"/>
            <a:ext cx="3522110" cy="6430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C7EA1-EABD-4DB4-B9BF-EDCED53E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751" y="0"/>
            <a:ext cx="3426249" cy="6840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AAE80A-4FC7-4EEB-AD4E-32D0D76D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02" y="6334125"/>
            <a:ext cx="10213298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7"/>
    </mc:Choice>
    <mc:Fallback xmlns="">
      <p:transition spd="slow" advTm="1464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46354" r="52399"/>
          <a:stretch/>
        </p:blipFill>
        <p:spPr>
          <a:xfrm>
            <a:off x="8620040" y="0"/>
            <a:ext cx="3428525" cy="6839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49"/>
          <a:stretch/>
        </p:blipFill>
        <p:spPr>
          <a:xfrm>
            <a:off x="3107126" y="0"/>
            <a:ext cx="3693256" cy="6858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0" y="1098284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Check your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0551" y="523508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929" y="1339403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8508" y="2265831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3268" y="3192259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932" y="4118687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0931" y="5045115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3268" y="5944962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19647" y="513509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19647" y="1298743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19646" y="2147562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19645" y="3031066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19644" y="3857080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19647" y="4719377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9647" y="5566598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4"/>
    </mc:Choice>
    <mc:Fallback xmlns="">
      <p:transition spd="slow" advTm="4842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46" y="1892030"/>
            <a:ext cx="3506154" cy="225884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40" y="1434830"/>
            <a:ext cx="6306346" cy="452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3039" y="6320962"/>
            <a:ext cx="682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http://www.ictgames.com/mobilePage/funkyMummy/index.html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505" y="762607"/>
            <a:ext cx="1191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Day 3: Funky Mummy Subtraction up to 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64078" y="2107052"/>
            <a:ext cx="949689" cy="91440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2"/>
    </mc:Choice>
    <mc:Fallback xmlns="">
      <p:transition spd="slow" advTm="2274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817440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268" y="410845"/>
            <a:ext cx="1047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Day 4: Maths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2621104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0753F-8F1E-456D-9976-9F78300B4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8" t="33719"/>
          <a:stretch/>
        </p:blipFill>
        <p:spPr>
          <a:xfrm>
            <a:off x="6361044" y="3154017"/>
            <a:ext cx="5384911" cy="341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0BAA4-5ACD-4A9F-AE75-92C2015B03B0}"/>
              </a:ext>
            </a:extLst>
          </p:cNvPr>
          <p:cNvSpPr txBox="1"/>
          <p:nvPr/>
        </p:nvSpPr>
        <p:spPr>
          <a:xfrm>
            <a:off x="185530" y="238539"/>
            <a:ext cx="112510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Last week we learnt about number bonds.</a:t>
            </a:r>
          </a:p>
          <a:p>
            <a:endParaRPr lang="en-GB" sz="4400" dirty="0">
              <a:latin typeface="Debbie Hepplewhite Print Font" panose="03050602040000000000" pitchFamily="66" charset="0"/>
            </a:endParaRPr>
          </a:p>
          <a:p>
            <a:r>
              <a:rPr lang="en-GB" sz="4400" dirty="0">
                <a:latin typeface="Debbie Hepplewhite Print Font" panose="03050602040000000000" pitchFamily="66" charset="0"/>
              </a:rPr>
              <a:t>Can you remember what a number bond is?</a:t>
            </a:r>
          </a:p>
        </p:txBody>
      </p:sp>
    </p:spTree>
    <p:extLst>
      <p:ext uri="{BB962C8B-B14F-4D97-AF65-F5344CB8AC3E}">
        <p14:creationId xmlns:p14="http://schemas.microsoft.com/office/powerpoint/2010/main" val="322769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CAB17-A5FA-4159-B8FA-678CFDAD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2" y="1332723"/>
            <a:ext cx="7990751" cy="476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4EBC-CB95-460B-A0E0-494CD94726F7}"/>
              </a:ext>
            </a:extLst>
          </p:cNvPr>
          <p:cNvSpPr txBox="1"/>
          <p:nvPr/>
        </p:nvSpPr>
        <p:spPr>
          <a:xfrm>
            <a:off x="2213113" y="6102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https://www.bbc.co.uk/iplayer/episode/p077rk5n/numbersongs-lets-all-draw-numbers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E505-9F89-4DBA-AB17-632D07C9E120}"/>
              </a:ext>
            </a:extLst>
          </p:cNvPr>
          <p:cNvSpPr txBox="1"/>
          <p:nvPr/>
        </p:nvSpPr>
        <p:spPr>
          <a:xfrm>
            <a:off x="1470991" y="344557"/>
            <a:ext cx="978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1: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Trace the numbers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4246031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6265A4-9738-44DE-80E4-80F59D04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3" y="142543"/>
            <a:ext cx="11087866" cy="6867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0BCE7-27B1-4944-B8ED-F40E63860A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356" y="716604"/>
            <a:ext cx="3341986" cy="4703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7C15A-0CCB-461B-9BBF-0A986905A2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6605"/>
            <a:ext cx="4938712" cy="47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6FD97-6798-493E-8F41-ADAB8BB5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0" y="0"/>
            <a:ext cx="1124287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87A4A-0368-471E-8D5A-DB1BA3CB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529" y="2548328"/>
            <a:ext cx="2634471" cy="40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5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D17D0-5F49-4F78-8671-AA08AE66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1" y="0"/>
            <a:ext cx="10952307" cy="5501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CDE7B-48CB-4AE9-A201-6E2C53EF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82"/>
          <a:stretch/>
        </p:blipFill>
        <p:spPr>
          <a:xfrm>
            <a:off x="913306" y="588887"/>
            <a:ext cx="5732839" cy="47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3DAA9C9-93EE-4F04-B108-495C4D5B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63" y="1247822"/>
            <a:ext cx="7379737" cy="4199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A5B88-088C-422F-99AE-2A057F6FD336}"/>
              </a:ext>
            </a:extLst>
          </p:cNvPr>
          <p:cNvSpPr txBox="1"/>
          <p:nvPr/>
        </p:nvSpPr>
        <p:spPr>
          <a:xfrm>
            <a:off x="3048000" y="5778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hlinkClick r:id="rId2"/>
              </a:rPr>
              <a:t>Tens</a:t>
            </a:r>
            <a:r>
              <a:rPr lang="fr-FR" dirty="0">
                <a:hlinkClick r:id="rId2"/>
              </a:rPr>
              <a:t> Frame </a:t>
            </a:r>
            <a:r>
              <a:rPr lang="fr-FR" dirty="0" err="1">
                <a:hlinkClick r:id="rId2"/>
              </a:rPr>
              <a:t>Subtraction</a:t>
            </a:r>
            <a:r>
              <a:rPr lang="fr-FR" dirty="0">
                <a:hlinkClick r:id="rId2"/>
              </a:rPr>
              <a:t> Song - YouTube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0CDA2-E749-48E8-AA3D-D4BBA079719B}"/>
              </a:ext>
            </a:extLst>
          </p:cNvPr>
          <p:cNvSpPr txBox="1"/>
          <p:nvPr/>
        </p:nvSpPr>
        <p:spPr>
          <a:xfrm>
            <a:off x="1484026" y="224852"/>
            <a:ext cx="89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Let’s watch this video!</a:t>
            </a:r>
          </a:p>
        </p:txBody>
      </p:sp>
    </p:spTree>
    <p:extLst>
      <p:ext uri="{BB962C8B-B14F-4D97-AF65-F5344CB8AC3E}">
        <p14:creationId xmlns:p14="http://schemas.microsoft.com/office/powerpoint/2010/main" val="2165026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925A6-DC98-4E0E-988D-1AF0F364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65" y="2688977"/>
            <a:ext cx="7588994" cy="395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B1328-8018-48C6-9787-20B3F00EFB70}"/>
              </a:ext>
            </a:extLst>
          </p:cNvPr>
          <p:cNvSpPr txBox="1"/>
          <p:nvPr/>
        </p:nvSpPr>
        <p:spPr>
          <a:xfrm>
            <a:off x="149902" y="442209"/>
            <a:ext cx="12681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This is called a Tens Frame, we used one last week.</a:t>
            </a:r>
          </a:p>
          <a:p>
            <a:endParaRPr lang="en-GB" sz="2800" dirty="0">
              <a:latin typeface="Debbie Hepplewhite Print Font" panose="03050602040000000000" pitchFamily="66" charset="0"/>
            </a:endParaRPr>
          </a:p>
          <a:p>
            <a:r>
              <a:rPr lang="en-GB" sz="2800" dirty="0">
                <a:latin typeface="Debbie Hepplewhite Print Font" panose="03050602040000000000" pitchFamily="66" charset="0"/>
              </a:rPr>
              <a:t>How many squares has it got?</a:t>
            </a:r>
          </a:p>
          <a:p>
            <a:endParaRPr lang="en-GB" sz="2800" dirty="0">
              <a:latin typeface="Debbie Hepplewhite Print Font" panose="03050602040000000000" pitchFamily="66" charset="0"/>
            </a:endParaRPr>
          </a:p>
          <a:p>
            <a:r>
              <a:rPr lang="en-GB" sz="2800" dirty="0">
                <a:latin typeface="Debbie Hepplewhite Print Font" panose="03050602040000000000" pitchFamily="66" charset="0"/>
              </a:rPr>
              <a:t>Can you draw one to use for our maths task today?</a:t>
            </a:r>
          </a:p>
        </p:txBody>
      </p:sp>
    </p:spTree>
    <p:extLst>
      <p:ext uri="{BB962C8B-B14F-4D97-AF65-F5344CB8AC3E}">
        <p14:creationId xmlns:p14="http://schemas.microsoft.com/office/powerpoint/2010/main" val="1473268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75" y="123669"/>
            <a:ext cx="10028249" cy="6610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D3BE2-CA72-4BA8-9C96-7DC60081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4" y="1588636"/>
            <a:ext cx="5995268" cy="312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2050D-906F-48AB-94BC-EA031D7052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875" y="2256523"/>
            <a:ext cx="907884" cy="84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5433C-91AE-4693-8448-F9782628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875" y="3393058"/>
            <a:ext cx="907884" cy="84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778F0-908C-4BD5-8D7A-0FD9AB3FF3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388" y="2256523"/>
            <a:ext cx="907884" cy="847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FF310-BF4E-49F7-AE7D-3F18047FAB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388" y="3393058"/>
            <a:ext cx="907884" cy="84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932CC-C367-4A80-9F79-404F90994F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901" y="2256523"/>
            <a:ext cx="907884" cy="847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D86D18-C44B-417B-892A-8C7F25B4EB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901" y="3393058"/>
            <a:ext cx="907884" cy="84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4A45E-CB34-41CB-BE24-A144BDB5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414" y="2256523"/>
            <a:ext cx="907884" cy="84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9F9A4A-F1F4-42D1-A7C2-08E91F1B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7414" y="3393058"/>
            <a:ext cx="907884" cy="847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1BDEF-4F7C-4E3D-B8CE-4537381F6E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199" y="2256523"/>
            <a:ext cx="907884" cy="847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FEE79-3D6A-43CC-A695-7AB7A4746B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199" y="3393058"/>
            <a:ext cx="907884" cy="8473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63438E-CBD5-4547-AF9A-11E37919C53C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09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375 -7.40741E-7 C 0.34388 -7.40741E-7 0.47513 0.06898 0.47513 0.125 L 0.47513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8BB10-2B7F-43F4-8765-EB058EF6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" y="0"/>
            <a:ext cx="10237483" cy="6618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23658-B629-4D71-846A-D960C208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0" y="1558656"/>
            <a:ext cx="5995268" cy="3120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3EDC8-79BA-4EE0-9D35-6D0EB30628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63" y="2271513"/>
            <a:ext cx="907884" cy="847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D027C-BFE1-469A-A8C2-6AF727CE49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63" y="3408048"/>
            <a:ext cx="907884" cy="84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CBC264-0714-4C25-A250-03922574C4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576" y="2271513"/>
            <a:ext cx="907884" cy="84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720205-57C4-42DA-892E-A5407133EF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576" y="3408048"/>
            <a:ext cx="907884" cy="847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B40A1-C641-4051-AA28-5C6E9883A6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089" y="2271513"/>
            <a:ext cx="907884" cy="84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B4A5AA-6D7A-48AF-8AD0-7C03D6BB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089" y="3408048"/>
            <a:ext cx="907884" cy="84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3F02B9-2F3A-4EF1-A1D5-E35233C96E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602" y="3408048"/>
            <a:ext cx="907884" cy="847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91C353-C764-45E2-A3E9-3BF2996CBB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387" y="2271513"/>
            <a:ext cx="907884" cy="847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164F09-173F-4727-B909-08895FCE2E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0874" y="2271512"/>
            <a:ext cx="907884" cy="847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356318-08F4-4250-B2D2-A8B00D6AC0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115" y="3315452"/>
            <a:ext cx="907884" cy="8473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D041ED-00A0-47CB-A661-9C06CCAD7425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88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375 4.44444E-6 C 0.34388 4.44444E-6 0.47513 0.06898 0.47513 0.125 L 0.47513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-0.00209 L 0.32604 -0.00209 C 0.43242 -0.00209 0.56367 0.06689 0.56367 0.12291 L 0.56367 0.24791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17014 L 0.24492 -0.17014 C 0.3513 -0.17014 0.48255 -0.10116 0.48255 -0.04514 L 0.48255 0.0798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78AD2-DEB7-45AA-8CF1-4E7E566D6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7" y="0"/>
            <a:ext cx="10366932" cy="676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62277-4288-4C63-8317-AE0E6998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0" y="1558656"/>
            <a:ext cx="5995268" cy="312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9D1F7-2072-4542-9C2A-DE742F463B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63" y="2271513"/>
            <a:ext cx="907884" cy="847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E1484-0E2C-4A87-9D1E-7F2042A1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63" y="3408048"/>
            <a:ext cx="907884" cy="84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25A2E-4530-4B86-89ED-F0F9DE63D6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576" y="3408048"/>
            <a:ext cx="907884" cy="847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3FAB48-E4EE-440E-8E4B-8D366D7C38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387" y="2271513"/>
            <a:ext cx="907884" cy="8473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31920A-7495-473C-9A4F-8B0B5A3E85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329" y="3315452"/>
            <a:ext cx="907884" cy="847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D2502C-DF64-48F9-AE2E-6258A62F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865" y="3357322"/>
            <a:ext cx="907884" cy="847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31693E-2297-4BC0-935F-B725F75412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322" y="2271513"/>
            <a:ext cx="907884" cy="8473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A98F1-A673-46B8-80FC-E52916DF7E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449" y="3355317"/>
            <a:ext cx="907884" cy="847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4BC0EF-5C72-4846-B275-D99CFC2D46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779" y="2271513"/>
            <a:ext cx="907884" cy="8473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8E563E-72DB-4555-ABA6-2B89D406AAC9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3876C8-DEAF-48A6-A018-15FEE94BA6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865" y="2271512"/>
            <a:ext cx="907884" cy="8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375 4.44444E-6 C 0.34388 4.44444E-6 0.47513 0.06898 0.47513 0.125 L 0.47513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17014 L 0.24492 -0.17014 C 0.3513 -0.17014 0.48255 -0.10116 0.48255 -0.04514 L 0.48255 0.0798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-0.17639 L 0.3237 -0.17639 C 0.43008 -0.17639 0.56133 -0.10741 0.56133 -0.05139 L 0.56133 0.0736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95 0.00254 L 0.41445 0.00254 C 0.52083 0.00254 0.65208 0.07152 0.65208 0.12754 L 0.65208 0.2525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3 -0.15926 L 0.41003 -0.15926 C 0.51641 -0.15926 0.64766 -0.09028 0.64766 -0.03426 L 0.64766 0.0907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09 0.00463 L 0.51159 0.00463 C 0.61797 0.00463 0.74922 0.07361 0.74922 0.12963 L 0.74922 0.2546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78 0.00463 L 0.33828 0.00463 C 0.44466 0.00463 0.57591 0.07361 0.57591 0.12963 L 0.57591 0.25463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13ECB-3A64-4A95-85D7-87E36722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45"/>
            <a:ext cx="8134804" cy="6767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9E021-A685-442A-BEC7-A0CA6E1E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02900" y="2077376"/>
            <a:ext cx="6306933" cy="2643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13BE7-1A17-4D3B-AC2B-B23D27FB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0676" y="1852879"/>
            <a:ext cx="513983" cy="744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4DC50-0DB2-4B88-99CF-225368870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1551414">
            <a:off x="9834937" y="3052443"/>
            <a:ext cx="513983" cy="744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95CEB-2802-4D0D-9D53-35288D8D65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861084">
            <a:off x="9744302" y="1986804"/>
            <a:ext cx="513983" cy="744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6E949-C84D-42CA-85C8-7A985F05B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788215">
            <a:off x="8618150" y="676897"/>
            <a:ext cx="513983" cy="744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3FFE71-6B7A-4161-9912-AC23757C03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4082391">
            <a:off x="9787187" y="632390"/>
            <a:ext cx="513983" cy="7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1297 L -0.00248 -0.01297 L 0.00976 -0.00649 C 0.01133 -0.00579 0.01302 -0.00486 0.01471 -0.0044 C 0.01836 -0.00324 0.022 -0.00301 0.02578 -0.00209 C 0.02773 -0.00162 0.02982 -0.00047 0.0319 3.7037E-6 C 0.0457 0.00347 0.05117 0.00439 0.0638 0.00648 C 0.06588 0.0081 0.06784 0.00972 0.06992 0.01088 C 0.072 0.01203 0.07409 0.01226 0.07604 0.01319 C 0.07773 0.01389 0.07943 0.01458 0.08099 0.01527 C 0.08268 0.01828 0.08398 0.02176 0.08594 0.02407 C 0.08698 0.02546 0.08854 0.02476 0.08958 0.02615 C 0.10091 0.04143 0.09114 0.03449 0.09948 0.03935 C 0.10599 0.05694 0.09739 0.03564 0.1056 0.05023 C 0.10703 0.05277 0.10794 0.05625 0.10924 0.05902 C 0.11041 0.06134 0.11172 0.06342 0.11289 0.06551 C 0.11341 0.06851 0.11354 0.07152 0.11419 0.0743 C 0.11536 0.07916 0.11706 0.08171 0.11914 0.08518 C 0.12591 0.10972 0.11771 0.07893 0.12278 0.10277 C 0.12344 0.10578 0.12448 0.10856 0.12526 0.11157 C 0.12565 0.11597 0.12565 0.12037 0.12643 0.12453 C 0.12682 0.12662 0.12838 0.12708 0.1289 0.12893 C 0.12969 0.13171 0.12943 0.13495 0.13021 0.13773 C 0.13073 0.14004 0.1319 0.14189 0.13255 0.14421 C 0.13359 0.14768 0.13424 0.15162 0.13502 0.15509 C 0.1362 0.16041 0.13685 0.16481 0.1375 0.1706 C 0.13802 0.17407 0.13802 0.17801 0.1388 0.18148 C 0.13932 0.18379 0.14036 0.18588 0.14114 0.18796 C 0.14596 0.24676 0.14362 0.20833 0.14362 0.30393 L 0.14362 0.30393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671 L 0.00105 0.00671 C 0.02019 0.00741 0.03959 0.00694 0.05873 0.00879 C 0.06133 0.00903 0.06355 0.01227 0.06615 0.01319 C 0.07058 0.01458 0.07514 0.01458 0.07969 0.01528 C 0.08178 0.01597 0.08373 0.0169 0.08581 0.01759 C 0.08907 0.01852 0.09245 0.01852 0.09571 0.01967 C 0.09818 0.0206 0.10053 0.02291 0.103 0.02407 C 0.10625 0.02546 0.10951 0.02731 0.1129 0.02847 C 0.12058 0.03148 0.11928 0.02963 0.12644 0.03287 C 0.13425 0.03634 0.1254 0.03379 0.1362 0.04166 C 0.13816 0.04305 0.14037 0.04305 0.14232 0.04375 C 0.14441 0.04606 0.14649 0.04791 0.14857 0.05023 C 0.15027 0.05231 0.15157 0.05532 0.15339 0.05694 C 0.15495 0.05833 0.15678 0.0581 0.15834 0.05903 C 0.16003 0.06018 0.16159 0.06203 0.16329 0.06342 C 0.16745 0.07083 0.17162 0.07801 0.17435 0.0875 C 0.17878 0.10347 0.17605 0.09722 0.18178 0.10717 C 0.18217 0.10926 0.1823 0.1118 0.18295 0.11366 C 0.19154 0.13657 0.18243 0.10532 0.18907 0.12685 C 0.1905 0.13102 0.19167 0.13541 0.19284 0.14004 C 0.19336 0.14213 0.19323 0.14467 0.19402 0.14653 C 0.19493 0.14907 0.19649 0.15092 0.19766 0.15301 C 0.19948 0.16088 0.19974 0.16458 0.20261 0.1706 C 0.20378 0.17291 0.20521 0.17477 0.20625 0.17708 C 0.2073 0.17916 0.20782 0.18171 0.20873 0.18379 C 0.21029 0.1868 0.21368 0.19236 0.21368 0.19236 C 0.21446 0.19606 0.21511 0.19977 0.21615 0.20347 C 0.21771 0.20879 0.21875 0.21018 0.2211 0.21435 C 0.22305 0.22824 0.22136 0.2206 0.22722 0.23611 L 0.22722 0.23611 C 0.23008 0.25162 0.22631 0.23264 0.23086 0.25139 C 0.23139 0.2537 0.23139 0.25625 0.23217 0.2581 C 0.23425 0.26296 0.23946 0.27106 0.23946 0.27106 C 0.24245 0.2868 0.23829 0.26782 0.24441 0.28426 C 0.25079 0.30139 0.2405 0.28148 0.24818 0.29514 C 0.24662 0.30555 0.24844 0.30254 0.24441 0.30625 " pathEditMode="relative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533 L -0.00026 -0.00533 C 0.00013 -0.01181 -0.00065 -0.01899 0.00091 -0.025 C 0.00364 -0.03542 0.00898 -0.03912 0.01445 -0.04237 C 0.01601 -0.04329 0.01771 -0.04375 0.0194 -0.04468 C 0.02851 -0.05672 0.02044 -0.04792 0.03659 -0.05556 C 0.04036 -0.05718 0.04388 -0.05996 0.04765 -0.06204 L 0.05494 -0.06644 L 0.05872 -0.06852 C 0.07304 -0.06783 0.08737 -0.06829 0.10169 -0.06644 C 0.1039 -0.06621 0.10573 -0.0632 0.10781 -0.06204 C 0.11028 -0.06088 0.11276 -0.06065 0.11523 -0.05996 C 0.13099 -0.04862 0.11146 -0.0632 0.12747 -0.04908 C 0.12864 -0.04792 0.13515 -0.04329 0.13737 -0.04237 C 0.13932 -0.04144 0.1414 -0.04098 0.14349 -0.04028 C 0.14791 -0.03241 0.14388 -0.03843 0.15091 -0.03149 C 0.15481 -0.02755 0.15963 -0.02014 0.16198 -0.01389 C 0.16354 -0.00973 0.16497 -0.0051 0.16679 -0.00093 C 0.16797 0.00162 0.1694 0.00324 0.17057 0.00578 C 0.17148 0.00763 0.172 0.01018 0.17304 0.01226 C 0.17369 0.01388 0.17474 0.01504 0.17539 0.01666 C 0.17799 0.02222 0.18034 0.02824 0.18281 0.03402 C 0.18398 0.03703 0.18502 0.04027 0.18646 0.04282 L 0.19023 0.0493 C 0.19062 0.05162 0.19075 0.05393 0.1914 0.05601 C 0.19336 0.06111 0.19609 0.06365 0.19883 0.06689 C 0.2 0.0706 0.20091 0.07453 0.20247 0.07777 C 0.20338 0.07986 0.20521 0.08009 0.20612 0.08217 C 0.20703 0.08402 0.20677 0.08657 0.20742 0.08865 C 0.20807 0.09097 0.20911 0.09305 0.20989 0.09537 C 0.2108 0.09814 0.21133 0.10138 0.21237 0.10393 C 0.21406 0.10856 0.21614 0.10949 0.21849 0.11273 C 0.2233 0.11967 0.21823 0.1155 0.22461 0.11944 C 0.22539 0.12129 0.22786 0.12893 0.22955 0.13032 C 0.23554 0.13495 0.23763 0.13356 0.2431 0.1368 C 0.24388 0.13726 0.24466 0.13819 0.24557 0.13912 " pathEditMode="relative" ptsTypes="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347 L 0.00469 0.00347 C 0.01224 0.00046 0.01628 -0.00046 0.02305 -0.00532 C 0.03828 -0.0162 0.01979 -0.00486 0.03164 -0.0118 C 0.03933 -0.02083 0.03242 -0.01435 0.04766 -0.01852 C 0.04896 -0.01875 0.05013 -0.02014 0.0513 -0.0206 C 0.05339 -0.02153 0.05547 -0.02199 0.05755 -0.02268 C 0.07305 -0.02199 0.08867 -0.02199 0.10417 -0.0206 C 0.10821 -0.02037 0.10768 -0.01782 0.11042 -0.01412 C 0.11146 -0.0125 0.11276 -0.01088 0.11407 -0.00972 C 0.1224 -0.00231 0.11237 -0.01458 0.12266 -0.00324 C 0.12657 0.00116 0.12722 0.00278 0.13008 0.00787 C 0.13086 0.01065 0.13151 0.01389 0.13255 0.01644 C 0.1336 0.01968 0.13529 0.02199 0.1362 0.02523 C 0.13737 0.0294 0.13763 0.03403 0.13867 0.03843 C 0.14024 0.04537 0.14141 0.04769 0.14362 0.05371 C 0.14401 0.05579 0.14427 0.0581 0.14479 0.06019 C 0.14545 0.0625 0.14675 0.06435 0.14727 0.0669 C 0.15104 0.08472 0.14518 0.07176 0.15222 0.08426 C 0.153 0.08727 0.15391 0.09005 0.15469 0.09306 C 0.15508 0.09514 0.15521 0.09769 0.15586 0.09954 C 0.15651 0.10139 0.15755 0.10255 0.15834 0.10394 C 0.16029 0.11829 0.15951 0.10972 0.15951 0.13033 " pathEditMode="relative" ptsTypes="AAAAAAAAAAAA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2061 L 0.00092 -0.02061 C 0.00248 -0.01343 0.00404 -0.00602 0.00573 0.00115 C 0.00651 0.00416 0.00769 0.00671 0.00821 0.00995 C 0.00899 0.01412 0.0086 0.01898 0.00951 0.02291 C 0.0099 0.025 0.0112 0.02569 0.01185 0.02731 C 0.0129 0.02939 0.01368 0.03171 0.01433 0.03402 C 0.01745 0.04467 0.01628 0.04838 0.02175 0.05787 C 0.02344 0.06088 0.02526 0.06342 0.0267 0.06666 C 0.02813 0.07013 0.02904 0.07407 0.03034 0.07754 C 0.03112 0.07986 0.03178 0.0824 0.03282 0.08425 C 0.03386 0.08611 0.03542 0.0868 0.03646 0.08865 C 0.03829 0.0912 0.03985 0.09444 0.04141 0.09722 C 0.04271 0.09953 0.04362 0.10231 0.04506 0.10393 C 0.04714 0.10601 0.04935 0.10787 0.05131 0.11041 C 0.05222 0.11157 0.05274 0.11388 0.05378 0.11481 C 0.05521 0.1162 0.05704 0.1162 0.0586 0.11689 C 0.06029 0.11851 0.06185 0.12037 0.06355 0.12129 C 0.0655 0.12245 0.06771 0.12245 0.06967 0.12361 C 0.07188 0.12453 0.07383 0.12638 0.07592 0.128 C 0.08243 0.12638 0.08907 0.12615 0.09558 0.12361 C 0.09662 0.12314 0.09714 0.12037 0.09805 0.11921 C 0.09961 0.11689 0.10118 0.11458 0.10287 0.1125 C 0.10495 0.11018 0.10717 0.10879 0.10912 0.10601 C 0.11133 0.10277 0.11303 0.09861 0.11524 0.09513 C 0.11628 0.09328 0.11771 0.09236 0.11888 0.09074 C 0.12631 0.07939 0.12071 0.08379 0.12748 0.07986 C 0.12839 0.07754 0.12904 0.07523 0.12995 0.07338 C 0.13112 0.07083 0.13256 0.06921 0.1336 0.06666 C 0.13503 0.06342 0.13607 0.05949 0.13737 0.05578 C 0.13776 0.0493 0.1379 0.04259 0.13855 0.03611 C 0.13907 0.03171 0.14037 0.02754 0.14102 0.02291 C 0.14206 0.01643 0.14271 0.00995 0.14349 0.00347 C 0.14493 -0.02431 0.14467 -0.01274 0.14467 -0.03149 " pathEditMode="relative" ptsTypes="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9CC10-431E-4FB0-B378-01DEC0B2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08" y="0"/>
            <a:ext cx="872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FDB9E-5DDF-406B-96F5-1A28DA7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4" y="179374"/>
            <a:ext cx="9233516" cy="649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249140" y="1797662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zero to nine.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16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4189171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3035091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7CEC7-97B0-4B83-B89E-363B570F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92" y="2837828"/>
            <a:ext cx="12346584" cy="1707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</a:t>
            </a:r>
          </a:p>
        </p:txBody>
      </p:sp>
    </p:spTree>
    <p:extLst>
      <p:ext uri="{BB962C8B-B14F-4D97-AF65-F5344CB8AC3E}">
        <p14:creationId xmlns:p14="http://schemas.microsoft.com/office/powerpoint/2010/main" val="870376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0753F-8F1E-456D-9976-9F78300B4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8" t="33719"/>
          <a:stretch/>
        </p:blipFill>
        <p:spPr>
          <a:xfrm>
            <a:off x="6361044" y="3154017"/>
            <a:ext cx="5384911" cy="341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0BAA4-5ACD-4A9F-AE75-92C2015B03B0}"/>
              </a:ext>
            </a:extLst>
          </p:cNvPr>
          <p:cNvSpPr txBox="1"/>
          <p:nvPr/>
        </p:nvSpPr>
        <p:spPr>
          <a:xfrm>
            <a:off x="185530" y="238539"/>
            <a:ext cx="112510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We have been learning about Number Bonds.</a:t>
            </a:r>
          </a:p>
          <a:p>
            <a:endParaRPr lang="en-GB" sz="4400" dirty="0">
              <a:latin typeface="Debbie Hepplewhite Print Font" panose="03050602040000000000" pitchFamily="66" charset="0"/>
            </a:endParaRPr>
          </a:p>
          <a:p>
            <a:r>
              <a:rPr lang="en-GB" sz="4400" dirty="0">
                <a:latin typeface="Debbie Hepplewhite Print Font" panose="03050602040000000000" pitchFamily="66" charset="0"/>
              </a:rPr>
              <a:t>Can you remember what a number bond is?</a:t>
            </a:r>
          </a:p>
        </p:txBody>
      </p:sp>
    </p:spTree>
    <p:extLst>
      <p:ext uri="{BB962C8B-B14F-4D97-AF65-F5344CB8AC3E}">
        <p14:creationId xmlns:p14="http://schemas.microsoft.com/office/powerpoint/2010/main" val="3397868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6265A4-9738-44DE-80E4-80F59D04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3" y="142543"/>
            <a:ext cx="11087866" cy="6867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0BCE7-27B1-4944-B8ED-F40E63860A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356" y="716604"/>
            <a:ext cx="3341986" cy="4703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7C15A-0CCB-461B-9BBF-0A986905A2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6605"/>
            <a:ext cx="4938712" cy="47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D17D0-5F49-4F78-8671-AA08AE665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01"/>
          <a:stretch/>
        </p:blipFill>
        <p:spPr>
          <a:xfrm>
            <a:off x="431861" y="1551482"/>
            <a:ext cx="10952307" cy="3949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CDE7B-48CB-4AE9-A201-6E2C53EF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682"/>
          <a:stretch/>
        </p:blipFill>
        <p:spPr>
          <a:xfrm>
            <a:off x="913306" y="588887"/>
            <a:ext cx="5732839" cy="4717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DC0F1-4ED9-4106-A1B9-9D490908ABAA}"/>
              </a:ext>
            </a:extLst>
          </p:cNvPr>
          <p:cNvSpPr txBox="1"/>
          <p:nvPr/>
        </p:nvSpPr>
        <p:spPr>
          <a:xfrm>
            <a:off x="795238" y="43377"/>
            <a:ext cx="11701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Yesterday we found out that we can use Number Bonds for subtraction too!</a:t>
            </a:r>
          </a:p>
        </p:txBody>
      </p:sp>
    </p:spTree>
    <p:extLst>
      <p:ext uri="{BB962C8B-B14F-4D97-AF65-F5344CB8AC3E}">
        <p14:creationId xmlns:p14="http://schemas.microsoft.com/office/powerpoint/2010/main" val="37211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6FD97-6798-493E-8F41-ADAB8BB5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4" y="0"/>
            <a:ext cx="1124287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74A2AB-83FD-4C5B-A813-631633A3A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68"/>
          <a:stretch/>
        </p:blipFill>
        <p:spPr>
          <a:xfrm>
            <a:off x="9571176" y="2443398"/>
            <a:ext cx="2620824" cy="39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7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3DAA9C9-93EE-4F04-B108-495C4D5B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63" y="1247822"/>
            <a:ext cx="7379737" cy="4199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A5B88-088C-422F-99AE-2A057F6FD336}"/>
              </a:ext>
            </a:extLst>
          </p:cNvPr>
          <p:cNvSpPr txBox="1"/>
          <p:nvPr/>
        </p:nvSpPr>
        <p:spPr>
          <a:xfrm>
            <a:off x="3048000" y="5778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hlinkClick r:id="rId2"/>
              </a:rPr>
              <a:t>Tens</a:t>
            </a:r>
            <a:r>
              <a:rPr lang="fr-FR" dirty="0">
                <a:hlinkClick r:id="rId2"/>
              </a:rPr>
              <a:t> Frame </a:t>
            </a:r>
            <a:r>
              <a:rPr lang="fr-FR" dirty="0" err="1">
                <a:hlinkClick r:id="rId2"/>
              </a:rPr>
              <a:t>Subtraction</a:t>
            </a:r>
            <a:r>
              <a:rPr lang="fr-FR" dirty="0">
                <a:hlinkClick r:id="rId2"/>
              </a:rPr>
              <a:t> Song - YouTube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0CDA2-E749-48E8-AA3D-D4BBA079719B}"/>
              </a:ext>
            </a:extLst>
          </p:cNvPr>
          <p:cNvSpPr txBox="1"/>
          <p:nvPr/>
        </p:nvSpPr>
        <p:spPr>
          <a:xfrm>
            <a:off x="1484026" y="224852"/>
            <a:ext cx="89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Let’s watch this video!</a:t>
            </a:r>
          </a:p>
        </p:txBody>
      </p:sp>
    </p:spTree>
    <p:extLst>
      <p:ext uri="{BB962C8B-B14F-4D97-AF65-F5344CB8AC3E}">
        <p14:creationId xmlns:p14="http://schemas.microsoft.com/office/powerpoint/2010/main" val="3927141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6" b="29308"/>
          <a:stretch/>
        </p:blipFill>
        <p:spPr>
          <a:xfrm>
            <a:off x="1081875" y="3252864"/>
            <a:ext cx="10028249" cy="3117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F1BE9-3F08-4DDA-8E98-9D4F63D8DE9A}"/>
              </a:ext>
            </a:extLst>
          </p:cNvPr>
          <p:cNvSpPr txBox="1"/>
          <p:nvPr/>
        </p:nvSpPr>
        <p:spPr>
          <a:xfrm>
            <a:off x="490187" y="487181"/>
            <a:ext cx="1170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Today we are going to draw pictures of counters and cross them out to work out number bond subtraction facts.</a:t>
            </a:r>
          </a:p>
        </p:txBody>
      </p:sp>
    </p:spTree>
    <p:extLst>
      <p:ext uri="{BB962C8B-B14F-4D97-AF65-F5344CB8AC3E}">
        <p14:creationId xmlns:p14="http://schemas.microsoft.com/office/powerpoint/2010/main" val="1434297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6" b="29308"/>
          <a:stretch/>
        </p:blipFill>
        <p:spPr>
          <a:xfrm>
            <a:off x="1081875" y="1725463"/>
            <a:ext cx="10028249" cy="3117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F1BE9-3F08-4DDA-8E98-9D4F63D8DE9A}"/>
              </a:ext>
            </a:extLst>
          </p:cNvPr>
          <p:cNvSpPr txBox="1"/>
          <p:nvPr/>
        </p:nvSpPr>
        <p:spPr>
          <a:xfrm>
            <a:off x="490187" y="217358"/>
            <a:ext cx="11701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We need to cross out the number of counters we are subtracting.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C22B7-2C3C-4F15-95C4-96D121A29EFD}"/>
              </a:ext>
            </a:extLst>
          </p:cNvPr>
          <p:cNvSpPr txBox="1"/>
          <p:nvPr/>
        </p:nvSpPr>
        <p:spPr>
          <a:xfrm>
            <a:off x="2233535" y="5532646"/>
            <a:ext cx="821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10 – 9 = ?</a:t>
            </a:r>
          </a:p>
        </p:txBody>
      </p:sp>
    </p:spTree>
    <p:extLst>
      <p:ext uri="{BB962C8B-B14F-4D97-AF65-F5344CB8AC3E}">
        <p14:creationId xmlns:p14="http://schemas.microsoft.com/office/powerpoint/2010/main" val="402719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69539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ten to twenty.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DE1DF-4D9F-4809-9182-6EC8535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92494"/>
            <a:ext cx="9286496" cy="6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3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6" b="29308"/>
          <a:stretch/>
        </p:blipFill>
        <p:spPr>
          <a:xfrm>
            <a:off x="1081875" y="1725463"/>
            <a:ext cx="10028249" cy="3117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F1BE9-3F08-4DDA-8E98-9D4F63D8DE9A}"/>
              </a:ext>
            </a:extLst>
          </p:cNvPr>
          <p:cNvSpPr txBox="1"/>
          <p:nvPr/>
        </p:nvSpPr>
        <p:spPr>
          <a:xfrm>
            <a:off x="490187" y="217358"/>
            <a:ext cx="113820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Debbie Hepplewhite Print Font" panose="03050602040000000000" pitchFamily="66" charset="0"/>
              </a:rPr>
              <a:t>Here, we will cross out </a:t>
            </a:r>
            <a:r>
              <a:rPr lang="en-GB" sz="4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  <a:r>
              <a:rPr lang="en-GB" sz="4000" dirty="0">
                <a:latin typeface="Debbie Hepplewhite Print Font" panose="03050602040000000000" pitchFamily="66" charset="0"/>
              </a:rPr>
              <a:t> counters.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C22B7-2C3C-4F15-95C4-96D121A29EFD}"/>
              </a:ext>
            </a:extLst>
          </p:cNvPr>
          <p:cNvSpPr txBox="1"/>
          <p:nvPr/>
        </p:nvSpPr>
        <p:spPr>
          <a:xfrm>
            <a:off x="2233535" y="5532646"/>
            <a:ext cx="821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10 – 9 = 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8C22C-3BBD-44B1-8D81-ECA3FE3B34CA}"/>
              </a:ext>
            </a:extLst>
          </p:cNvPr>
          <p:cNvSpPr/>
          <p:nvPr/>
        </p:nvSpPr>
        <p:spPr>
          <a:xfrm>
            <a:off x="4512038" y="5125201"/>
            <a:ext cx="1389089" cy="14840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15EFFF-B1F0-45D1-A162-1093EF273BE7}"/>
              </a:ext>
            </a:extLst>
          </p:cNvPr>
          <p:cNvCxnSpPr>
            <a:cxnSpLocks/>
          </p:cNvCxnSpPr>
          <p:nvPr/>
        </p:nvCxnSpPr>
        <p:spPr>
          <a:xfrm flipH="1">
            <a:off x="5431434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FCA57-D486-42F1-AD29-9A46381E94A5}"/>
              </a:ext>
            </a:extLst>
          </p:cNvPr>
          <p:cNvCxnSpPr>
            <a:cxnSpLocks/>
          </p:cNvCxnSpPr>
          <p:nvPr/>
        </p:nvCxnSpPr>
        <p:spPr>
          <a:xfrm flipH="1">
            <a:off x="5431433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CD575-1FF0-4C68-B65A-6886F4A6C173}"/>
              </a:ext>
            </a:extLst>
          </p:cNvPr>
          <p:cNvCxnSpPr>
            <a:cxnSpLocks/>
          </p:cNvCxnSpPr>
          <p:nvPr/>
        </p:nvCxnSpPr>
        <p:spPr>
          <a:xfrm flipH="1">
            <a:off x="4390420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D2FAB-534D-41C5-BAFD-352102C32960}"/>
              </a:ext>
            </a:extLst>
          </p:cNvPr>
          <p:cNvCxnSpPr>
            <a:cxnSpLocks/>
          </p:cNvCxnSpPr>
          <p:nvPr/>
        </p:nvCxnSpPr>
        <p:spPr>
          <a:xfrm flipH="1">
            <a:off x="4335457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A67DC-421D-4349-B866-307465D42F52}"/>
              </a:ext>
            </a:extLst>
          </p:cNvPr>
          <p:cNvCxnSpPr>
            <a:cxnSpLocks/>
          </p:cNvCxnSpPr>
          <p:nvPr/>
        </p:nvCxnSpPr>
        <p:spPr>
          <a:xfrm flipH="1">
            <a:off x="3266963" y="2026103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5FDA9A-1DA5-469A-94E3-39E3C1B01175}"/>
              </a:ext>
            </a:extLst>
          </p:cNvPr>
          <p:cNvCxnSpPr>
            <a:cxnSpLocks/>
          </p:cNvCxnSpPr>
          <p:nvPr/>
        </p:nvCxnSpPr>
        <p:spPr>
          <a:xfrm flipH="1">
            <a:off x="3416063" y="312466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03DB6-846F-42C6-9716-D3A7D3E5116C}"/>
              </a:ext>
            </a:extLst>
          </p:cNvPr>
          <p:cNvCxnSpPr>
            <a:cxnSpLocks/>
          </p:cNvCxnSpPr>
          <p:nvPr/>
        </p:nvCxnSpPr>
        <p:spPr>
          <a:xfrm flipH="1">
            <a:off x="2419977" y="2031859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F308C6-CB36-40C0-9AC6-B1FDAE682088}"/>
              </a:ext>
            </a:extLst>
          </p:cNvPr>
          <p:cNvCxnSpPr>
            <a:cxnSpLocks/>
          </p:cNvCxnSpPr>
          <p:nvPr/>
        </p:nvCxnSpPr>
        <p:spPr>
          <a:xfrm flipH="1">
            <a:off x="2239290" y="312466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73A320-2945-40E4-A40E-259ED10F5394}"/>
              </a:ext>
            </a:extLst>
          </p:cNvPr>
          <p:cNvCxnSpPr>
            <a:cxnSpLocks/>
          </p:cNvCxnSpPr>
          <p:nvPr/>
        </p:nvCxnSpPr>
        <p:spPr>
          <a:xfrm flipH="1">
            <a:off x="1129974" y="2042603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6" b="29308"/>
          <a:stretch/>
        </p:blipFill>
        <p:spPr>
          <a:xfrm>
            <a:off x="1081875" y="1725463"/>
            <a:ext cx="10028249" cy="3117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F1BE9-3F08-4DDA-8E98-9D4F63D8DE9A}"/>
              </a:ext>
            </a:extLst>
          </p:cNvPr>
          <p:cNvSpPr txBox="1"/>
          <p:nvPr/>
        </p:nvSpPr>
        <p:spPr>
          <a:xfrm>
            <a:off x="490187" y="217358"/>
            <a:ext cx="113820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We count the number of counters left. 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Our answer is 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  <a:r>
              <a:rPr lang="en-GB" sz="3200" dirty="0">
                <a:latin typeface="Debbie Hepplewhite Print Font" panose="03050602040000000000" pitchFamily="66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C22B7-2C3C-4F15-95C4-96D121A29EFD}"/>
              </a:ext>
            </a:extLst>
          </p:cNvPr>
          <p:cNvSpPr txBox="1"/>
          <p:nvPr/>
        </p:nvSpPr>
        <p:spPr>
          <a:xfrm>
            <a:off x="2233535" y="5532646"/>
            <a:ext cx="8214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10 – 9 = 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8C22C-3BBD-44B1-8D81-ECA3FE3B34CA}"/>
              </a:ext>
            </a:extLst>
          </p:cNvPr>
          <p:cNvSpPr/>
          <p:nvPr/>
        </p:nvSpPr>
        <p:spPr>
          <a:xfrm>
            <a:off x="918146" y="2961993"/>
            <a:ext cx="1389089" cy="14840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15EFFF-B1F0-45D1-A162-1093EF273BE7}"/>
              </a:ext>
            </a:extLst>
          </p:cNvPr>
          <p:cNvCxnSpPr>
            <a:cxnSpLocks/>
          </p:cNvCxnSpPr>
          <p:nvPr/>
        </p:nvCxnSpPr>
        <p:spPr>
          <a:xfrm flipH="1">
            <a:off x="5431434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FCA57-D486-42F1-AD29-9A46381E94A5}"/>
              </a:ext>
            </a:extLst>
          </p:cNvPr>
          <p:cNvCxnSpPr>
            <a:cxnSpLocks/>
          </p:cNvCxnSpPr>
          <p:nvPr/>
        </p:nvCxnSpPr>
        <p:spPr>
          <a:xfrm flipH="1">
            <a:off x="5431433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CCD575-1FF0-4C68-B65A-6886F4A6C173}"/>
              </a:ext>
            </a:extLst>
          </p:cNvPr>
          <p:cNvCxnSpPr>
            <a:cxnSpLocks/>
          </p:cNvCxnSpPr>
          <p:nvPr/>
        </p:nvCxnSpPr>
        <p:spPr>
          <a:xfrm flipH="1">
            <a:off x="4390420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D2FAB-534D-41C5-BAFD-352102C32960}"/>
              </a:ext>
            </a:extLst>
          </p:cNvPr>
          <p:cNvCxnSpPr>
            <a:cxnSpLocks/>
          </p:cNvCxnSpPr>
          <p:nvPr/>
        </p:nvCxnSpPr>
        <p:spPr>
          <a:xfrm flipH="1">
            <a:off x="4335457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A67DC-421D-4349-B866-307465D42F52}"/>
              </a:ext>
            </a:extLst>
          </p:cNvPr>
          <p:cNvCxnSpPr>
            <a:cxnSpLocks/>
          </p:cNvCxnSpPr>
          <p:nvPr/>
        </p:nvCxnSpPr>
        <p:spPr>
          <a:xfrm flipH="1">
            <a:off x="3266963" y="2026103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5FDA9A-1DA5-469A-94E3-39E3C1B01175}"/>
              </a:ext>
            </a:extLst>
          </p:cNvPr>
          <p:cNvCxnSpPr>
            <a:cxnSpLocks/>
          </p:cNvCxnSpPr>
          <p:nvPr/>
        </p:nvCxnSpPr>
        <p:spPr>
          <a:xfrm flipH="1">
            <a:off x="3416063" y="312466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03DB6-846F-42C6-9716-D3A7D3E5116C}"/>
              </a:ext>
            </a:extLst>
          </p:cNvPr>
          <p:cNvCxnSpPr>
            <a:cxnSpLocks/>
          </p:cNvCxnSpPr>
          <p:nvPr/>
        </p:nvCxnSpPr>
        <p:spPr>
          <a:xfrm flipH="1">
            <a:off x="2419977" y="2031859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F308C6-CB36-40C0-9AC6-B1FDAE682088}"/>
              </a:ext>
            </a:extLst>
          </p:cNvPr>
          <p:cNvCxnSpPr>
            <a:cxnSpLocks/>
          </p:cNvCxnSpPr>
          <p:nvPr/>
        </p:nvCxnSpPr>
        <p:spPr>
          <a:xfrm flipH="1">
            <a:off x="2239290" y="312466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73A320-2945-40E4-A40E-259ED10F5394}"/>
              </a:ext>
            </a:extLst>
          </p:cNvPr>
          <p:cNvCxnSpPr>
            <a:cxnSpLocks/>
          </p:cNvCxnSpPr>
          <p:nvPr/>
        </p:nvCxnSpPr>
        <p:spPr>
          <a:xfrm flipH="1">
            <a:off x="1129974" y="2042603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951523-93EF-4DB7-8A42-DFFAE4E1B192}"/>
              </a:ext>
            </a:extLst>
          </p:cNvPr>
          <p:cNvSpPr txBox="1"/>
          <p:nvPr/>
        </p:nvSpPr>
        <p:spPr>
          <a:xfrm>
            <a:off x="6790544" y="5532646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07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14"/>
          <a:stretch/>
        </p:blipFill>
        <p:spPr>
          <a:xfrm>
            <a:off x="1081875" y="1783829"/>
            <a:ext cx="10028249" cy="4950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63438E-CBD5-4547-AF9A-11E37919C53C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3E8E1-6E70-4B20-99A1-59E2B372987E}"/>
              </a:ext>
            </a:extLst>
          </p:cNvPr>
          <p:cNvSpPr txBox="1"/>
          <p:nvPr/>
        </p:nvSpPr>
        <p:spPr>
          <a:xfrm>
            <a:off x="245092" y="124625"/>
            <a:ext cx="11701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How many counters do we need to cross out to solve this subtraction question?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1EBA2-9880-4167-A5C2-525C51A21596}"/>
              </a:ext>
            </a:extLst>
          </p:cNvPr>
          <p:cNvSpPr txBox="1"/>
          <p:nvPr/>
        </p:nvSpPr>
        <p:spPr>
          <a:xfrm>
            <a:off x="4766870" y="5405404"/>
            <a:ext cx="13291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48BE48-3B49-44D6-BF5F-6C55FCCA369B}"/>
              </a:ext>
            </a:extLst>
          </p:cNvPr>
          <p:cNvCxnSpPr>
            <a:cxnSpLocks/>
          </p:cNvCxnSpPr>
          <p:nvPr/>
        </p:nvCxnSpPr>
        <p:spPr>
          <a:xfrm flipH="1">
            <a:off x="5431434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CF257D-26C2-4D36-BF4C-81B6A2B16501}"/>
              </a:ext>
            </a:extLst>
          </p:cNvPr>
          <p:cNvCxnSpPr>
            <a:cxnSpLocks/>
          </p:cNvCxnSpPr>
          <p:nvPr/>
        </p:nvCxnSpPr>
        <p:spPr>
          <a:xfrm flipH="1">
            <a:off x="5431433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6F9D5-3985-4FA7-9071-E0BA99A2FEDF}"/>
              </a:ext>
            </a:extLst>
          </p:cNvPr>
          <p:cNvCxnSpPr>
            <a:cxnSpLocks/>
          </p:cNvCxnSpPr>
          <p:nvPr/>
        </p:nvCxnSpPr>
        <p:spPr>
          <a:xfrm flipH="1">
            <a:off x="4335457" y="2054204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57F14F-B0D8-447E-B336-79F304EA975D}"/>
              </a:ext>
            </a:extLst>
          </p:cNvPr>
          <p:cNvCxnSpPr>
            <a:cxnSpLocks/>
          </p:cNvCxnSpPr>
          <p:nvPr/>
        </p:nvCxnSpPr>
        <p:spPr>
          <a:xfrm flipH="1">
            <a:off x="4218882" y="3263384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D29FC1-2249-44E6-805B-808FC32BCF2E}"/>
              </a:ext>
            </a:extLst>
          </p:cNvPr>
          <p:cNvCxnSpPr>
            <a:cxnSpLocks/>
          </p:cNvCxnSpPr>
          <p:nvPr/>
        </p:nvCxnSpPr>
        <p:spPr>
          <a:xfrm flipH="1">
            <a:off x="3181194" y="2236442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86A65B-CD38-45CC-AFA2-321D73D2842F}"/>
              </a:ext>
            </a:extLst>
          </p:cNvPr>
          <p:cNvCxnSpPr>
            <a:cxnSpLocks/>
          </p:cNvCxnSpPr>
          <p:nvPr/>
        </p:nvCxnSpPr>
        <p:spPr>
          <a:xfrm flipH="1">
            <a:off x="3297770" y="3216333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E0DA3-20FF-4E75-A2E4-AD10C6B7AB02}"/>
              </a:ext>
            </a:extLst>
          </p:cNvPr>
          <p:cNvCxnSpPr>
            <a:cxnSpLocks/>
          </p:cNvCxnSpPr>
          <p:nvPr/>
        </p:nvCxnSpPr>
        <p:spPr>
          <a:xfrm flipH="1">
            <a:off x="2201795" y="2054204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DA8B1-53F9-46D7-AC71-F199751F0F19}"/>
              </a:ext>
            </a:extLst>
          </p:cNvPr>
          <p:cNvCxnSpPr>
            <a:cxnSpLocks/>
          </p:cNvCxnSpPr>
          <p:nvPr/>
        </p:nvCxnSpPr>
        <p:spPr>
          <a:xfrm flipH="1">
            <a:off x="2190879" y="3266582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14"/>
          <a:stretch/>
        </p:blipFill>
        <p:spPr>
          <a:xfrm>
            <a:off x="1081875" y="1783829"/>
            <a:ext cx="10028249" cy="4950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63438E-CBD5-4547-AF9A-11E37919C53C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3E8E1-6E70-4B20-99A1-59E2B372987E}"/>
              </a:ext>
            </a:extLst>
          </p:cNvPr>
          <p:cNvSpPr txBox="1"/>
          <p:nvPr/>
        </p:nvSpPr>
        <p:spPr>
          <a:xfrm>
            <a:off x="245092" y="124625"/>
            <a:ext cx="11701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How many counters do we need to cross out to solve this subtraction question?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1EBA2-9880-4167-A5C2-525C51A21596}"/>
              </a:ext>
            </a:extLst>
          </p:cNvPr>
          <p:cNvSpPr txBox="1"/>
          <p:nvPr/>
        </p:nvSpPr>
        <p:spPr>
          <a:xfrm>
            <a:off x="4766870" y="5405404"/>
            <a:ext cx="13291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48BE48-3B49-44D6-BF5F-6C55FCCA369B}"/>
              </a:ext>
            </a:extLst>
          </p:cNvPr>
          <p:cNvCxnSpPr>
            <a:cxnSpLocks/>
          </p:cNvCxnSpPr>
          <p:nvPr/>
        </p:nvCxnSpPr>
        <p:spPr>
          <a:xfrm flipH="1">
            <a:off x="5431434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CF257D-26C2-4D36-BF4C-81B6A2B16501}"/>
              </a:ext>
            </a:extLst>
          </p:cNvPr>
          <p:cNvCxnSpPr>
            <a:cxnSpLocks/>
          </p:cNvCxnSpPr>
          <p:nvPr/>
        </p:nvCxnSpPr>
        <p:spPr>
          <a:xfrm flipH="1">
            <a:off x="5431433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34E3C-BBBE-43B6-8C69-7C4E8709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14"/>
          <a:stretch/>
        </p:blipFill>
        <p:spPr>
          <a:xfrm>
            <a:off x="1081875" y="1783829"/>
            <a:ext cx="10028249" cy="4950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63438E-CBD5-4547-AF9A-11E37919C53C}"/>
              </a:ext>
            </a:extLst>
          </p:cNvPr>
          <p:cNvSpPr txBox="1"/>
          <p:nvPr/>
        </p:nvSpPr>
        <p:spPr>
          <a:xfrm>
            <a:off x="8199619" y="5269364"/>
            <a:ext cx="121420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3E8E1-6E70-4B20-99A1-59E2B372987E}"/>
              </a:ext>
            </a:extLst>
          </p:cNvPr>
          <p:cNvSpPr txBox="1"/>
          <p:nvPr/>
        </p:nvSpPr>
        <p:spPr>
          <a:xfrm>
            <a:off x="245092" y="124625"/>
            <a:ext cx="11701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How many counters do we need to cross out to solve this subtraction question?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1EBA2-9880-4167-A5C2-525C51A21596}"/>
              </a:ext>
            </a:extLst>
          </p:cNvPr>
          <p:cNvSpPr txBox="1"/>
          <p:nvPr/>
        </p:nvSpPr>
        <p:spPr>
          <a:xfrm>
            <a:off x="4766870" y="5405404"/>
            <a:ext cx="13291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48BE48-3B49-44D6-BF5F-6C55FCCA369B}"/>
              </a:ext>
            </a:extLst>
          </p:cNvPr>
          <p:cNvCxnSpPr>
            <a:cxnSpLocks/>
          </p:cNvCxnSpPr>
          <p:nvPr/>
        </p:nvCxnSpPr>
        <p:spPr>
          <a:xfrm flipH="1">
            <a:off x="5431434" y="2082018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CF257D-26C2-4D36-BF4C-81B6A2B16501}"/>
              </a:ext>
            </a:extLst>
          </p:cNvPr>
          <p:cNvCxnSpPr>
            <a:cxnSpLocks/>
          </p:cNvCxnSpPr>
          <p:nvPr/>
        </p:nvCxnSpPr>
        <p:spPr>
          <a:xfrm flipH="1">
            <a:off x="5431433" y="3108960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6F9D5-3985-4FA7-9071-E0BA99A2FEDF}"/>
              </a:ext>
            </a:extLst>
          </p:cNvPr>
          <p:cNvCxnSpPr>
            <a:cxnSpLocks/>
          </p:cNvCxnSpPr>
          <p:nvPr/>
        </p:nvCxnSpPr>
        <p:spPr>
          <a:xfrm flipH="1">
            <a:off x="4335457" y="2054204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57F14F-B0D8-447E-B336-79F304EA975D}"/>
              </a:ext>
            </a:extLst>
          </p:cNvPr>
          <p:cNvCxnSpPr>
            <a:cxnSpLocks/>
          </p:cNvCxnSpPr>
          <p:nvPr/>
        </p:nvCxnSpPr>
        <p:spPr>
          <a:xfrm flipH="1">
            <a:off x="4218882" y="3263384"/>
            <a:ext cx="1095975" cy="1026942"/>
          </a:xfrm>
          <a:prstGeom prst="line">
            <a:avLst/>
          </a:prstGeom>
          <a:ln w="168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6E227-EEEE-4BE4-B5E7-27ED8DB9F0E7}"/>
              </a:ext>
            </a:extLst>
          </p:cNvPr>
          <p:cNvSpPr txBox="1"/>
          <p:nvPr/>
        </p:nvSpPr>
        <p:spPr>
          <a:xfrm>
            <a:off x="125171" y="259537"/>
            <a:ext cx="32476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Task 1 : Draw and cross out the counters to work out the answers.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78E6B-CBB1-4B42-A587-0C049501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64" y="0"/>
            <a:ext cx="63726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F0322-5467-437E-B29C-B487D2730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16894" y="1587814"/>
            <a:ext cx="2627604" cy="3322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FDB228-A8DF-4125-BAEE-F2BFF7DCA481}"/>
              </a:ext>
            </a:extLst>
          </p:cNvPr>
          <p:cNvSpPr txBox="1"/>
          <p:nvPr/>
        </p:nvSpPr>
        <p:spPr>
          <a:xfrm flipH="1">
            <a:off x="8155398" y="0"/>
            <a:ext cx="837952" cy="689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036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6E227-EEEE-4BE4-B5E7-27ED8DB9F0E7}"/>
              </a:ext>
            </a:extLst>
          </p:cNvPr>
          <p:cNvSpPr txBox="1"/>
          <p:nvPr/>
        </p:nvSpPr>
        <p:spPr>
          <a:xfrm>
            <a:off x="125171" y="259537"/>
            <a:ext cx="32476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Task 2 : Draw and cross out the counters to work out the answers.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F0322-5467-437E-B29C-B487D2730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16894" y="1587814"/>
            <a:ext cx="2627604" cy="332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318F6-FE03-44A4-B5FE-D8401D39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86" y="0"/>
            <a:ext cx="694044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29E0E-43CC-41EA-A209-62FE46CD5CAB}"/>
              </a:ext>
            </a:extLst>
          </p:cNvPr>
          <p:cNvSpPr txBox="1"/>
          <p:nvPr/>
        </p:nvSpPr>
        <p:spPr>
          <a:xfrm flipH="1">
            <a:off x="8155398" y="0"/>
            <a:ext cx="837952" cy="564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730FE-057B-4F93-A1EA-FF692F8D0DEF}"/>
              </a:ext>
            </a:extLst>
          </p:cNvPr>
          <p:cNvSpPr txBox="1"/>
          <p:nvPr/>
        </p:nvSpPr>
        <p:spPr>
          <a:xfrm flipH="1">
            <a:off x="7268227" y="5571109"/>
            <a:ext cx="837952" cy="128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GB" sz="27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30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9CC10-431E-4FB0-B378-01DEC0B2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08" y="0"/>
            <a:ext cx="872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54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6C2677B-6E4C-4630-B567-4B02D089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66" y="0"/>
            <a:ext cx="8282067" cy="6370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CC0B1-CE6E-43E2-8A66-73A53A43E7C3}"/>
              </a:ext>
            </a:extLst>
          </p:cNvPr>
          <p:cNvSpPr txBox="1"/>
          <p:nvPr/>
        </p:nvSpPr>
        <p:spPr>
          <a:xfrm>
            <a:off x="344775" y="6211669"/>
            <a:ext cx="1184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hlinkClick r:id="rId2"/>
              </a:rPr>
              <a:t>https://www.topmarks.co.uk/maths-games/hit-the-button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105449" y="282371"/>
            <a:ext cx="258682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Match the numbers to the words.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4" y="91440"/>
            <a:ext cx="36053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one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twenty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thirty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fourteen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forty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fifty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thirteen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3143" y="91439"/>
            <a:ext cx="36053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30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20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40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14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GB" sz="3200" dirty="0">
                <a:latin typeface="Debbie Hepplewhite Print Font" panose="03050602040000000000" pitchFamily="66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0206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414385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 up to 30.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 from 0-30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CC93E-6AA9-429F-9A6D-5B6CFB1C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3" y="3167131"/>
            <a:ext cx="10821338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8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9.6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7|1.4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|9.3|1.6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3.3|8.3|9.6|10.5|1.6|9|12|10|1.5|1.3|1.1|1.4|6.6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4.2|5.3|5.4|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1114</Words>
  <Application>Microsoft Office PowerPoint</Application>
  <PresentationFormat>Widescreen</PresentationFormat>
  <Paragraphs>252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70</cp:revision>
  <dcterms:created xsi:type="dcterms:W3CDTF">2020-09-20T13:13:53Z</dcterms:created>
  <dcterms:modified xsi:type="dcterms:W3CDTF">2021-01-13T10:36:47Z</dcterms:modified>
</cp:coreProperties>
</file>