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4"/>
  </p:notesMasterIdLst>
  <p:sldIdLst>
    <p:sldId id="270" r:id="rId3"/>
    <p:sldId id="268" r:id="rId4"/>
    <p:sldId id="339" r:id="rId5"/>
    <p:sldId id="383" r:id="rId6"/>
    <p:sldId id="341" r:id="rId7"/>
    <p:sldId id="342" r:id="rId8"/>
    <p:sldId id="346" r:id="rId9"/>
    <p:sldId id="343" r:id="rId10"/>
    <p:sldId id="344" r:id="rId11"/>
    <p:sldId id="317" r:id="rId12"/>
    <p:sldId id="382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25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348" r:id="rId33"/>
    <p:sldId id="393" r:id="rId34"/>
    <p:sldId id="394" r:id="rId35"/>
    <p:sldId id="391" r:id="rId36"/>
    <p:sldId id="392" r:id="rId37"/>
    <p:sldId id="395" r:id="rId38"/>
    <p:sldId id="396" r:id="rId39"/>
    <p:sldId id="398" r:id="rId40"/>
    <p:sldId id="397" r:id="rId41"/>
    <p:sldId id="399" r:id="rId42"/>
    <p:sldId id="400" r:id="rId43"/>
    <p:sldId id="401" r:id="rId44"/>
    <p:sldId id="402" r:id="rId45"/>
    <p:sldId id="403" r:id="rId46"/>
    <p:sldId id="404" r:id="rId47"/>
    <p:sldId id="356" r:id="rId48"/>
    <p:sldId id="405" r:id="rId49"/>
    <p:sldId id="406" r:id="rId50"/>
    <p:sldId id="407" r:id="rId51"/>
    <p:sldId id="408" r:id="rId52"/>
    <p:sldId id="409" r:id="rId53"/>
    <p:sldId id="410" r:id="rId54"/>
    <p:sldId id="411" r:id="rId55"/>
    <p:sldId id="412" r:id="rId56"/>
    <p:sldId id="413" r:id="rId57"/>
    <p:sldId id="415" r:id="rId58"/>
    <p:sldId id="414" r:id="rId59"/>
    <p:sldId id="416" r:id="rId60"/>
    <p:sldId id="418" r:id="rId61"/>
    <p:sldId id="417" r:id="rId62"/>
    <p:sldId id="419" r:id="rId63"/>
    <p:sldId id="304" r:id="rId64"/>
    <p:sldId id="420" r:id="rId65"/>
    <p:sldId id="421" r:id="rId66"/>
    <p:sldId id="422" r:id="rId67"/>
    <p:sldId id="423" r:id="rId68"/>
    <p:sldId id="424" r:id="rId69"/>
    <p:sldId id="425" r:id="rId70"/>
    <p:sldId id="426" r:id="rId71"/>
    <p:sldId id="427" r:id="rId72"/>
    <p:sldId id="428" r:id="rId73"/>
    <p:sldId id="436" r:id="rId74"/>
    <p:sldId id="430" r:id="rId75"/>
    <p:sldId id="431" r:id="rId76"/>
    <p:sldId id="432" r:id="rId77"/>
    <p:sldId id="433" r:id="rId78"/>
    <p:sldId id="434" r:id="rId79"/>
    <p:sldId id="435" r:id="rId80"/>
    <p:sldId id="438" r:id="rId81"/>
    <p:sldId id="439" r:id="rId82"/>
    <p:sldId id="437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aylor" userId="6ae9e8f56717e08b" providerId="LiveId" clId="{3A6D3215-6349-440E-B24C-33FDCE488E1B}"/>
    <pc:docChg chg="undo custSel addSld delSld modSld sldOrd">
      <pc:chgData name="david taylor" userId="6ae9e8f56717e08b" providerId="LiveId" clId="{3A6D3215-6349-440E-B24C-33FDCE488E1B}" dt="2021-01-03T08:34:02.242" v="1610" actId="255"/>
      <pc:docMkLst>
        <pc:docMk/>
      </pc:docMkLst>
      <pc:sldChg chg="modSp add del modTransition modAnim">
        <pc:chgData name="david taylor" userId="6ae9e8f56717e08b" providerId="LiveId" clId="{3A6D3215-6349-440E-B24C-33FDCE488E1B}" dt="2021-01-03T06:40:08.272" v="260"/>
        <pc:sldMkLst>
          <pc:docMk/>
          <pc:sldMk cId="0" sldId="257"/>
        </pc:sldMkLst>
        <pc:picChg chg="mod">
          <ac:chgData name="david taylor" userId="6ae9e8f56717e08b" providerId="LiveId" clId="{3A6D3215-6349-440E-B24C-33FDCE488E1B}" dt="2021-01-03T06:37:12.500" v="248" actId="1076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david taylor" userId="6ae9e8f56717e08b" providerId="LiveId" clId="{3A6D3215-6349-440E-B24C-33FDCE488E1B}" dt="2021-01-03T06:37:22.844" v="251" actId="1076"/>
          <ac:picMkLst>
            <pc:docMk/>
            <pc:sldMk cId="0" sldId="257"/>
            <ac:picMk id="13" creationId="{00000000-0000-0000-0000-000000000000}"/>
          </ac:picMkLst>
        </pc:picChg>
      </pc:sldChg>
      <pc:sldChg chg="modSp mod">
        <pc:chgData name="david taylor" userId="6ae9e8f56717e08b" providerId="LiveId" clId="{3A6D3215-6349-440E-B24C-33FDCE488E1B}" dt="2021-01-03T08:34:02.242" v="1610" actId="255"/>
        <pc:sldMkLst>
          <pc:docMk/>
          <pc:sldMk cId="3789316406" sldId="268"/>
        </pc:sldMkLst>
        <pc:spChg chg="mod">
          <ac:chgData name="david taylor" userId="6ae9e8f56717e08b" providerId="LiveId" clId="{3A6D3215-6349-440E-B24C-33FDCE488E1B}" dt="2021-01-03T08:34:02.242" v="1610" actId="255"/>
          <ac:spMkLst>
            <pc:docMk/>
            <pc:sldMk cId="3789316406" sldId="268"/>
            <ac:spMk id="2" creationId="{131D7FC8-E4D1-4D62-8DB2-012BD019F11F}"/>
          </ac:spMkLst>
        </pc:spChg>
      </pc:sldChg>
      <pc:sldChg chg="add del">
        <pc:chgData name="david taylor" userId="6ae9e8f56717e08b" providerId="LiveId" clId="{3A6D3215-6349-440E-B24C-33FDCE488E1B}" dt="2021-01-03T06:38:54.115" v="258" actId="47"/>
        <pc:sldMkLst>
          <pc:docMk/>
          <pc:sldMk cId="2380947620" sldId="270"/>
        </pc:sldMkLst>
      </pc:sldChg>
      <pc:sldChg chg="modAnim">
        <pc:chgData name="david taylor" userId="6ae9e8f56717e08b" providerId="LiveId" clId="{3A6D3215-6349-440E-B24C-33FDCE488E1B}" dt="2021-01-03T06:40:20.352" v="261"/>
        <pc:sldMkLst>
          <pc:docMk/>
          <pc:sldMk cId="0" sldId="278"/>
        </pc:sldMkLst>
      </pc:sldChg>
      <pc:sldChg chg="add del modTransition modAnim">
        <pc:chgData name="david taylor" userId="6ae9e8f56717e08b" providerId="LiveId" clId="{3A6D3215-6349-440E-B24C-33FDCE488E1B}" dt="2021-01-03T06:40:28.487" v="262"/>
        <pc:sldMkLst>
          <pc:docMk/>
          <pc:sldMk cId="0" sldId="279"/>
        </pc:sldMkLst>
      </pc:sldChg>
      <pc:sldChg chg="add del modTransition modAnim">
        <pc:chgData name="david taylor" userId="6ae9e8f56717e08b" providerId="LiveId" clId="{3A6D3215-6349-440E-B24C-33FDCE488E1B}" dt="2021-01-03T06:40:35.879" v="263"/>
        <pc:sldMkLst>
          <pc:docMk/>
          <pc:sldMk cId="0" sldId="280"/>
        </pc:sldMkLst>
      </pc:sldChg>
      <pc:sldChg chg="add del modTransition modAnim">
        <pc:chgData name="david taylor" userId="6ae9e8f56717e08b" providerId="LiveId" clId="{3A6D3215-6349-440E-B24C-33FDCE488E1B}" dt="2021-01-03T06:40:43.479" v="264"/>
        <pc:sldMkLst>
          <pc:docMk/>
          <pc:sldMk cId="0" sldId="281"/>
        </pc:sldMkLst>
      </pc:sldChg>
      <pc:sldChg chg="add del modTransition modAnim">
        <pc:chgData name="david taylor" userId="6ae9e8f56717e08b" providerId="LiveId" clId="{3A6D3215-6349-440E-B24C-33FDCE488E1B}" dt="2021-01-03T06:41:02.279" v="265"/>
        <pc:sldMkLst>
          <pc:docMk/>
          <pc:sldMk cId="0" sldId="282"/>
        </pc:sldMkLst>
      </pc:sldChg>
      <pc:sldChg chg="add del modTransition modAnim">
        <pc:chgData name="david taylor" userId="6ae9e8f56717e08b" providerId="LiveId" clId="{3A6D3215-6349-440E-B24C-33FDCE488E1B}" dt="2021-01-03T06:41:15.183" v="266"/>
        <pc:sldMkLst>
          <pc:docMk/>
          <pc:sldMk cId="0" sldId="283"/>
        </pc:sldMkLst>
      </pc:sldChg>
      <pc:sldChg chg="add del modTransition modAnim">
        <pc:chgData name="david taylor" userId="6ae9e8f56717e08b" providerId="LiveId" clId="{3A6D3215-6349-440E-B24C-33FDCE488E1B}" dt="2021-01-03T06:41:24.407" v="267"/>
        <pc:sldMkLst>
          <pc:docMk/>
          <pc:sldMk cId="0" sldId="284"/>
        </pc:sldMkLst>
      </pc:sldChg>
      <pc:sldChg chg="add del modTransition modAnim">
        <pc:chgData name="david taylor" userId="6ae9e8f56717e08b" providerId="LiveId" clId="{3A6D3215-6349-440E-B24C-33FDCE488E1B}" dt="2021-01-03T06:41:42.668" v="268"/>
        <pc:sldMkLst>
          <pc:docMk/>
          <pc:sldMk cId="0" sldId="285"/>
        </pc:sldMkLst>
      </pc:sldChg>
      <pc:sldChg chg="add del modTransition modAnim">
        <pc:chgData name="david taylor" userId="6ae9e8f56717e08b" providerId="LiveId" clId="{3A6D3215-6349-440E-B24C-33FDCE488E1B}" dt="2021-01-03T06:41:52.871" v="269"/>
        <pc:sldMkLst>
          <pc:docMk/>
          <pc:sldMk cId="0" sldId="286"/>
        </pc:sldMkLst>
      </pc:sldChg>
      <pc:sldChg chg="add del modTransition">
        <pc:chgData name="david taylor" userId="6ae9e8f56717e08b" providerId="LiveId" clId="{3A6D3215-6349-440E-B24C-33FDCE488E1B}" dt="2021-01-03T06:39:12.194" v="259" actId="47"/>
        <pc:sldMkLst>
          <pc:docMk/>
          <pc:sldMk cId="0" sldId="287"/>
        </pc:sldMkLst>
      </pc:sldChg>
      <pc:sldChg chg="del">
        <pc:chgData name="david taylor" userId="6ae9e8f56717e08b" providerId="LiveId" clId="{3A6D3215-6349-440E-B24C-33FDCE488E1B}" dt="2021-01-03T08:05:01.147" v="1078" actId="47"/>
        <pc:sldMkLst>
          <pc:docMk/>
          <pc:sldMk cId="2041036885" sldId="305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1730945777" sldId="320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3647264562" sldId="321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1855848085" sldId="322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3101615566" sldId="323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4244407765" sldId="324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3848209200" sldId="325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2160165465" sldId="331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3799459500" sldId="332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2524253756" sldId="333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2983969033" sldId="334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432993028" sldId="335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1059320996" sldId="336"/>
        </pc:sldMkLst>
      </pc:sldChg>
      <pc:sldChg chg="del">
        <pc:chgData name="david taylor" userId="6ae9e8f56717e08b" providerId="LiveId" clId="{3A6D3215-6349-440E-B24C-33FDCE488E1B}" dt="2021-01-03T06:23:16.984" v="2" actId="47"/>
        <pc:sldMkLst>
          <pc:docMk/>
          <pc:sldMk cId="3649842004" sldId="337"/>
        </pc:sldMkLst>
      </pc:sldChg>
      <pc:sldChg chg="del">
        <pc:chgData name="david taylor" userId="6ae9e8f56717e08b" providerId="LiveId" clId="{3A6D3215-6349-440E-B24C-33FDCE488E1B}" dt="2021-01-03T06:22:59.175" v="1" actId="2696"/>
        <pc:sldMkLst>
          <pc:docMk/>
          <pc:sldMk cId="2357391428" sldId="338"/>
        </pc:sldMkLst>
      </pc:sldChg>
      <pc:sldChg chg="del">
        <pc:chgData name="david taylor" userId="6ae9e8f56717e08b" providerId="LiveId" clId="{3A6D3215-6349-440E-B24C-33FDCE488E1B}" dt="2021-01-03T06:53:05.274" v="560" actId="47"/>
        <pc:sldMkLst>
          <pc:docMk/>
          <pc:sldMk cId="1182901812" sldId="349"/>
        </pc:sldMkLst>
      </pc:sldChg>
      <pc:sldChg chg="del">
        <pc:chgData name="david taylor" userId="6ae9e8f56717e08b" providerId="LiveId" clId="{3A6D3215-6349-440E-B24C-33FDCE488E1B}" dt="2021-01-03T06:53:05.274" v="560" actId="47"/>
        <pc:sldMkLst>
          <pc:docMk/>
          <pc:sldMk cId="2485421159" sldId="350"/>
        </pc:sldMkLst>
      </pc:sldChg>
      <pc:sldChg chg="del">
        <pc:chgData name="david taylor" userId="6ae9e8f56717e08b" providerId="LiveId" clId="{3A6D3215-6349-440E-B24C-33FDCE488E1B}" dt="2021-01-03T06:53:05.274" v="560" actId="47"/>
        <pc:sldMkLst>
          <pc:docMk/>
          <pc:sldMk cId="3385258286" sldId="351"/>
        </pc:sldMkLst>
      </pc:sldChg>
      <pc:sldChg chg="del">
        <pc:chgData name="david taylor" userId="6ae9e8f56717e08b" providerId="LiveId" clId="{3A6D3215-6349-440E-B24C-33FDCE488E1B}" dt="2021-01-03T06:53:05.274" v="560" actId="47"/>
        <pc:sldMkLst>
          <pc:docMk/>
          <pc:sldMk cId="390675232" sldId="352"/>
        </pc:sldMkLst>
      </pc:sldChg>
      <pc:sldChg chg="del">
        <pc:chgData name="david taylor" userId="6ae9e8f56717e08b" providerId="LiveId" clId="{3A6D3215-6349-440E-B24C-33FDCE488E1B}" dt="2021-01-03T06:53:05.274" v="560" actId="47"/>
        <pc:sldMkLst>
          <pc:docMk/>
          <pc:sldMk cId="3356132835" sldId="353"/>
        </pc:sldMkLst>
      </pc:sldChg>
      <pc:sldChg chg="del">
        <pc:chgData name="david taylor" userId="6ae9e8f56717e08b" providerId="LiveId" clId="{3A6D3215-6349-440E-B24C-33FDCE488E1B}" dt="2021-01-03T06:53:05.274" v="560" actId="47"/>
        <pc:sldMkLst>
          <pc:docMk/>
          <pc:sldMk cId="3152062967" sldId="354"/>
        </pc:sldMkLst>
      </pc:sldChg>
      <pc:sldChg chg="del">
        <pc:chgData name="david taylor" userId="6ae9e8f56717e08b" providerId="LiveId" clId="{3A6D3215-6349-440E-B24C-33FDCE488E1B}" dt="2021-01-03T06:53:05.274" v="560" actId="47"/>
        <pc:sldMkLst>
          <pc:docMk/>
          <pc:sldMk cId="2454419022" sldId="355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2240825886" sldId="357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4130423518" sldId="358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4017442249" sldId="359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3724910482" sldId="360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3848433133" sldId="361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2237573362" sldId="362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3010825315" sldId="363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1500636668" sldId="364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426872879" sldId="365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3104203408" sldId="366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3279307760" sldId="367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2373093349" sldId="368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225917408" sldId="369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681326942" sldId="370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3178392180" sldId="371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701784313" sldId="372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4103593500" sldId="373"/>
        </pc:sldMkLst>
      </pc:sldChg>
      <pc:sldChg chg="del">
        <pc:chgData name="david taylor" userId="6ae9e8f56717e08b" providerId="LiveId" clId="{3A6D3215-6349-440E-B24C-33FDCE488E1B}" dt="2021-01-03T07:32:52.122" v="785" actId="47"/>
        <pc:sldMkLst>
          <pc:docMk/>
          <pc:sldMk cId="2316921089" sldId="374"/>
        </pc:sldMkLst>
      </pc:sldChg>
      <pc:sldChg chg="del">
        <pc:chgData name="david taylor" userId="6ae9e8f56717e08b" providerId="LiveId" clId="{3A6D3215-6349-440E-B24C-33FDCE488E1B}" dt="2021-01-03T08:05:01.147" v="1078" actId="47"/>
        <pc:sldMkLst>
          <pc:docMk/>
          <pc:sldMk cId="968709175" sldId="375"/>
        </pc:sldMkLst>
      </pc:sldChg>
      <pc:sldChg chg="del">
        <pc:chgData name="david taylor" userId="6ae9e8f56717e08b" providerId="LiveId" clId="{3A6D3215-6349-440E-B24C-33FDCE488E1B}" dt="2021-01-03T08:05:01.147" v="1078" actId="47"/>
        <pc:sldMkLst>
          <pc:docMk/>
          <pc:sldMk cId="3218338694" sldId="376"/>
        </pc:sldMkLst>
      </pc:sldChg>
      <pc:sldChg chg="del">
        <pc:chgData name="david taylor" userId="6ae9e8f56717e08b" providerId="LiveId" clId="{3A6D3215-6349-440E-B24C-33FDCE488E1B}" dt="2021-01-03T08:05:01.147" v="1078" actId="47"/>
        <pc:sldMkLst>
          <pc:docMk/>
          <pc:sldMk cId="1592781797" sldId="377"/>
        </pc:sldMkLst>
      </pc:sldChg>
      <pc:sldChg chg="del">
        <pc:chgData name="david taylor" userId="6ae9e8f56717e08b" providerId="LiveId" clId="{3A6D3215-6349-440E-B24C-33FDCE488E1B}" dt="2021-01-03T08:05:01.147" v="1078" actId="47"/>
        <pc:sldMkLst>
          <pc:docMk/>
          <pc:sldMk cId="2748983998" sldId="378"/>
        </pc:sldMkLst>
      </pc:sldChg>
      <pc:sldChg chg="del">
        <pc:chgData name="david taylor" userId="6ae9e8f56717e08b" providerId="LiveId" clId="{3A6D3215-6349-440E-B24C-33FDCE488E1B}" dt="2021-01-03T08:05:01.147" v="1078" actId="47"/>
        <pc:sldMkLst>
          <pc:docMk/>
          <pc:sldMk cId="4389841" sldId="379"/>
        </pc:sldMkLst>
      </pc:sldChg>
      <pc:sldChg chg="del">
        <pc:chgData name="david taylor" userId="6ae9e8f56717e08b" providerId="LiveId" clId="{3A6D3215-6349-440E-B24C-33FDCE488E1B}" dt="2021-01-03T08:05:07.313" v="1079" actId="47"/>
        <pc:sldMkLst>
          <pc:docMk/>
          <pc:sldMk cId="497820041" sldId="380"/>
        </pc:sldMkLst>
      </pc:sldChg>
      <pc:sldChg chg="del">
        <pc:chgData name="david taylor" userId="6ae9e8f56717e08b" providerId="LiveId" clId="{3A6D3215-6349-440E-B24C-33FDCE488E1B}" dt="2021-01-03T08:05:07.313" v="1079" actId="47"/>
        <pc:sldMkLst>
          <pc:docMk/>
          <pc:sldMk cId="3597958123" sldId="381"/>
        </pc:sldMkLst>
      </pc:sldChg>
      <pc:sldChg chg="addSp modSp new mod">
        <pc:chgData name="david taylor" userId="6ae9e8f56717e08b" providerId="LiveId" clId="{3A6D3215-6349-440E-B24C-33FDCE488E1B}" dt="2021-01-03T06:25:51.689" v="68"/>
        <pc:sldMkLst>
          <pc:docMk/>
          <pc:sldMk cId="2665148270" sldId="382"/>
        </pc:sldMkLst>
        <pc:spChg chg="add mod">
          <ac:chgData name="david taylor" userId="6ae9e8f56717e08b" providerId="LiveId" clId="{3A6D3215-6349-440E-B24C-33FDCE488E1B}" dt="2021-01-03T06:24:58.927" v="60" actId="122"/>
          <ac:spMkLst>
            <pc:docMk/>
            <pc:sldMk cId="2665148270" sldId="382"/>
            <ac:spMk id="3" creationId="{76216E4C-4FB7-4967-80BF-AE66FA49A5A3}"/>
          </ac:spMkLst>
        </pc:spChg>
        <pc:spChg chg="add mod">
          <ac:chgData name="david taylor" userId="6ae9e8f56717e08b" providerId="LiveId" clId="{3A6D3215-6349-440E-B24C-33FDCE488E1B}" dt="2021-01-03T06:25:51.689" v="68"/>
          <ac:spMkLst>
            <pc:docMk/>
            <pc:sldMk cId="2665148270" sldId="382"/>
            <ac:spMk id="5" creationId="{188377B5-F0B6-4F03-9CC6-643EA55D7331}"/>
          </ac:spMkLst>
        </pc:spChg>
        <pc:picChg chg="add mod">
          <ac:chgData name="david taylor" userId="6ae9e8f56717e08b" providerId="LiveId" clId="{3A6D3215-6349-440E-B24C-33FDCE488E1B}" dt="2021-01-03T06:25:24.398" v="64"/>
          <ac:picMkLst>
            <pc:docMk/>
            <pc:sldMk cId="2665148270" sldId="382"/>
            <ac:picMk id="2" creationId="{72A23801-A7E2-43DD-B436-AB7E4BCC8957}"/>
          </ac:picMkLst>
        </pc:picChg>
      </pc:sldChg>
      <pc:sldChg chg="addSp modSp new mod">
        <pc:chgData name="david taylor" userId="6ae9e8f56717e08b" providerId="LiveId" clId="{3A6D3215-6349-440E-B24C-33FDCE488E1B}" dt="2021-01-03T06:28:45.205" v="214" actId="20577"/>
        <pc:sldMkLst>
          <pc:docMk/>
          <pc:sldMk cId="3701440267" sldId="384"/>
        </pc:sldMkLst>
        <pc:spChg chg="add mod">
          <ac:chgData name="david taylor" userId="6ae9e8f56717e08b" providerId="LiveId" clId="{3A6D3215-6349-440E-B24C-33FDCE488E1B}" dt="2021-01-03T06:28:45.205" v="214" actId="20577"/>
          <ac:spMkLst>
            <pc:docMk/>
            <pc:sldMk cId="3701440267" sldId="384"/>
            <ac:spMk id="3" creationId="{67F3678B-A1D4-43AB-BBEA-16A6985CEEB4}"/>
          </ac:spMkLst>
        </pc:spChg>
        <pc:picChg chg="add mod">
          <ac:chgData name="david taylor" userId="6ae9e8f56717e08b" providerId="LiveId" clId="{3A6D3215-6349-440E-B24C-33FDCE488E1B}" dt="2021-01-03T06:27:24.105" v="73" actId="1076"/>
          <ac:picMkLst>
            <pc:docMk/>
            <pc:sldMk cId="3701440267" sldId="384"/>
            <ac:picMk id="2" creationId="{4957CEC7-97B0-4B83-B89E-363B570F66BE}"/>
          </ac:picMkLst>
        </pc:picChg>
      </pc:sldChg>
      <pc:sldChg chg="addSp delSp modSp new mod">
        <pc:chgData name="david taylor" userId="6ae9e8f56717e08b" providerId="LiveId" clId="{3A6D3215-6349-440E-B24C-33FDCE488E1B}" dt="2021-01-03T06:30:20.076" v="224" actId="14100"/>
        <pc:sldMkLst>
          <pc:docMk/>
          <pc:sldMk cId="3227691881" sldId="385"/>
        </pc:sldMkLst>
        <pc:graphicFrameChg chg="add del mod">
          <ac:chgData name="david taylor" userId="6ae9e8f56717e08b" providerId="LiveId" clId="{3A6D3215-6349-440E-B24C-33FDCE488E1B}" dt="2021-01-03T06:29:48.071" v="217"/>
          <ac:graphicFrameMkLst>
            <pc:docMk/>
            <pc:sldMk cId="3227691881" sldId="385"/>
            <ac:graphicFrameMk id="2" creationId="{7FB53ADF-6013-4517-BE40-640B8E6E7CCE}"/>
          </ac:graphicFrameMkLst>
        </pc:graphicFrameChg>
        <pc:graphicFrameChg chg="add del mod">
          <ac:chgData name="david taylor" userId="6ae9e8f56717e08b" providerId="LiveId" clId="{3A6D3215-6349-440E-B24C-33FDCE488E1B}" dt="2021-01-03T06:29:48.071" v="217"/>
          <ac:graphicFrameMkLst>
            <pc:docMk/>
            <pc:sldMk cId="3227691881" sldId="385"/>
            <ac:graphicFrameMk id="3" creationId="{9E624EEC-177A-49BD-ADBC-9E9EBFBC2427}"/>
          </ac:graphicFrameMkLst>
        </pc:graphicFrameChg>
        <pc:graphicFrameChg chg="add del mod">
          <ac:chgData name="david taylor" userId="6ae9e8f56717e08b" providerId="LiveId" clId="{3A6D3215-6349-440E-B24C-33FDCE488E1B}" dt="2021-01-03T06:29:48.071" v="217"/>
          <ac:graphicFrameMkLst>
            <pc:docMk/>
            <pc:sldMk cId="3227691881" sldId="385"/>
            <ac:graphicFrameMk id="4" creationId="{2FFEA178-132C-4AB4-B411-FEF15928ADF3}"/>
          </ac:graphicFrameMkLst>
        </pc:graphicFrameChg>
        <pc:picChg chg="add mod">
          <ac:chgData name="david taylor" userId="6ae9e8f56717e08b" providerId="LiveId" clId="{3A6D3215-6349-440E-B24C-33FDCE488E1B}" dt="2021-01-03T06:30:20.076" v="224" actId="14100"/>
          <ac:picMkLst>
            <pc:docMk/>
            <pc:sldMk cId="3227691881" sldId="385"/>
            <ac:picMk id="5" creationId="{2F70753F-8F1E-456D-9976-9F78300B430C}"/>
          </ac:picMkLst>
        </pc:picChg>
      </pc:sldChg>
      <pc:sldChg chg="addSp modSp new mod modAnim">
        <pc:chgData name="david taylor" userId="6ae9e8f56717e08b" providerId="LiveId" clId="{3A6D3215-6349-440E-B24C-33FDCE488E1B}" dt="2021-01-03T06:35:54.954" v="245"/>
        <pc:sldMkLst>
          <pc:docMk/>
          <pc:sldMk cId="4048717405" sldId="386"/>
        </pc:sldMkLst>
        <pc:spChg chg="add mod">
          <ac:chgData name="david taylor" userId="6ae9e8f56717e08b" providerId="LiveId" clId="{3A6D3215-6349-440E-B24C-33FDCE488E1B}" dt="2021-01-03T06:32:48.441" v="238" actId="1076"/>
          <ac:spMkLst>
            <pc:docMk/>
            <pc:sldMk cId="4048717405" sldId="386"/>
            <ac:spMk id="4" creationId="{9DAC091E-DC8A-4321-8790-1D316CEC3FC9}"/>
          </ac:spMkLst>
        </pc:spChg>
        <pc:spChg chg="add mod">
          <ac:chgData name="david taylor" userId="6ae9e8f56717e08b" providerId="LiveId" clId="{3A6D3215-6349-440E-B24C-33FDCE488E1B}" dt="2021-01-03T06:32:44.801" v="237" actId="1076"/>
          <ac:spMkLst>
            <pc:docMk/>
            <pc:sldMk cId="4048717405" sldId="386"/>
            <ac:spMk id="5" creationId="{E9F2F374-39BF-4AEC-8E17-504C68FA237B}"/>
          </ac:spMkLst>
        </pc:spChg>
        <pc:picChg chg="add mod">
          <ac:chgData name="david taylor" userId="6ae9e8f56717e08b" providerId="LiveId" clId="{3A6D3215-6349-440E-B24C-33FDCE488E1B}" dt="2021-01-03T06:32:29.346" v="235" actId="1076"/>
          <ac:picMkLst>
            <pc:docMk/>
            <pc:sldMk cId="4048717405" sldId="386"/>
            <ac:picMk id="3" creationId="{BC38FB98-1540-42B1-975F-BD27F92B4993}"/>
          </ac:picMkLst>
        </pc:picChg>
      </pc:sldChg>
      <pc:sldChg chg="addSp modSp new mod">
        <pc:chgData name="david taylor" userId="6ae9e8f56717e08b" providerId="LiveId" clId="{3A6D3215-6349-440E-B24C-33FDCE488E1B}" dt="2021-01-03T06:45:01.128" v="281" actId="1076"/>
        <pc:sldMkLst>
          <pc:docMk/>
          <pc:sldMk cId="3582507503" sldId="387"/>
        </pc:sldMkLst>
        <pc:spChg chg="add mod">
          <ac:chgData name="david taylor" userId="6ae9e8f56717e08b" providerId="LiveId" clId="{3A6D3215-6349-440E-B24C-33FDCE488E1B}" dt="2021-01-03T06:45:01.128" v="281" actId="1076"/>
          <ac:spMkLst>
            <pc:docMk/>
            <pc:sldMk cId="3582507503" sldId="387"/>
            <ac:spMk id="5" creationId="{23A2A368-EE4B-4B77-843A-67C522D3C321}"/>
          </ac:spMkLst>
        </pc:spChg>
        <pc:picChg chg="add mod">
          <ac:chgData name="david taylor" userId="6ae9e8f56717e08b" providerId="LiveId" clId="{3A6D3215-6349-440E-B24C-33FDCE488E1B}" dt="2021-01-03T06:44:26.253" v="275"/>
          <ac:picMkLst>
            <pc:docMk/>
            <pc:sldMk cId="3582507503" sldId="387"/>
            <ac:picMk id="3" creationId="{D05F1A48-F905-4D70-8BAA-EB08F107FDD6}"/>
          </ac:picMkLst>
        </pc:picChg>
      </pc:sldChg>
      <pc:sldChg chg="addSp modSp new mod">
        <pc:chgData name="david taylor" userId="6ae9e8f56717e08b" providerId="LiveId" clId="{3A6D3215-6349-440E-B24C-33FDCE488E1B}" dt="2021-01-03T06:45:40.656" v="285" actId="14100"/>
        <pc:sldMkLst>
          <pc:docMk/>
          <pc:sldMk cId="4042106817" sldId="388"/>
        </pc:sldMkLst>
        <pc:picChg chg="add mod">
          <ac:chgData name="david taylor" userId="6ae9e8f56717e08b" providerId="LiveId" clId="{3A6D3215-6349-440E-B24C-33FDCE488E1B}" dt="2021-01-03T06:45:40.656" v="285" actId="14100"/>
          <ac:picMkLst>
            <pc:docMk/>
            <pc:sldMk cId="4042106817" sldId="388"/>
            <ac:picMk id="3" creationId="{13BA99ED-4878-4A6B-98EF-27BBC44EC22E}"/>
          </ac:picMkLst>
        </pc:picChg>
      </pc:sldChg>
      <pc:sldChg chg="addSp modSp new mod">
        <pc:chgData name="david taylor" userId="6ae9e8f56717e08b" providerId="LiveId" clId="{3A6D3215-6349-440E-B24C-33FDCE488E1B}" dt="2021-01-03T06:51:00.026" v="552" actId="255"/>
        <pc:sldMkLst>
          <pc:docMk/>
          <pc:sldMk cId="852887718" sldId="389"/>
        </pc:sldMkLst>
        <pc:spChg chg="add mod">
          <ac:chgData name="david taylor" userId="6ae9e8f56717e08b" providerId="LiveId" clId="{3A6D3215-6349-440E-B24C-33FDCE488E1B}" dt="2021-01-03T06:51:00.026" v="552" actId="255"/>
          <ac:spMkLst>
            <pc:docMk/>
            <pc:sldMk cId="852887718" sldId="389"/>
            <ac:spMk id="2" creationId="{FA38B339-D49A-4002-992A-E376ECCBB049}"/>
          </ac:spMkLst>
        </pc:spChg>
      </pc:sldChg>
      <pc:sldChg chg="modSp add mod">
        <pc:chgData name="david taylor" userId="6ae9e8f56717e08b" providerId="LiveId" clId="{3A6D3215-6349-440E-B24C-33FDCE488E1B}" dt="2021-01-03T06:51:56.954" v="559" actId="20577"/>
        <pc:sldMkLst>
          <pc:docMk/>
          <pc:sldMk cId="1173338967" sldId="390"/>
        </pc:sldMkLst>
        <pc:spChg chg="mod">
          <ac:chgData name="david taylor" userId="6ae9e8f56717e08b" providerId="LiveId" clId="{3A6D3215-6349-440E-B24C-33FDCE488E1B}" dt="2021-01-03T06:51:56.954" v="559" actId="20577"/>
          <ac:spMkLst>
            <pc:docMk/>
            <pc:sldMk cId="1173338967" sldId="390"/>
            <ac:spMk id="2" creationId="{FA38B339-D49A-4002-992A-E376ECCBB049}"/>
          </ac:spMkLst>
        </pc:spChg>
      </pc:sldChg>
      <pc:sldChg chg="addSp modSp new mod modAnim">
        <pc:chgData name="david taylor" userId="6ae9e8f56717e08b" providerId="LiveId" clId="{3A6D3215-6349-440E-B24C-33FDCE488E1B}" dt="2021-01-03T06:58:44.459" v="592"/>
        <pc:sldMkLst>
          <pc:docMk/>
          <pc:sldMk cId="1778701692" sldId="393"/>
        </pc:sldMkLst>
        <pc:spChg chg="add mod">
          <ac:chgData name="david taylor" userId="6ae9e8f56717e08b" providerId="LiveId" clId="{3A6D3215-6349-440E-B24C-33FDCE488E1B}" dt="2021-01-03T06:56:12.098" v="574" actId="20577"/>
          <ac:spMkLst>
            <pc:docMk/>
            <pc:sldMk cId="1778701692" sldId="393"/>
            <ac:spMk id="3" creationId="{27945490-00B0-42AD-B592-EDB57A9BEC53}"/>
          </ac:spMkLst>
        </pc:spChg>
        <pc:spChg chg="add mod">
          <ac:chgData name="david taylor" userId="6ae9e8f56717e08b" providerId="LiveId" clId="{3A6D3215-6349-440E-B24C-33FDCE488E1B}" dt="2021-01-03T06:57:16.426" v="587" actId="1076"/>
          <ac:spMkLst>
            <pc:docMk/>
            <pc:sldMk cId="1778701692" sldId="393"/>
            <ac:spMk id="5" creationId="{0FDAD3B8-757F-4791-B060-78266BD84857}"/>
          </ac:spMkLst>
        </pc:spChg>
        <pc:spChg chg="add mod">
          <ac:chgData name="david taylor" userId="6ae9e8f56717e08b" providerId="LiveId" clId="{3A6D3215-6349-440E-B24C-33FDCE488E1B}" dt="2021-01-03T06:57:13.444" v="586" actId="1076"/>
          <ac:spMkLst>
            <pc:docMk/>
            <pc:sldMk cId="1778701692" sldId="393"/>
            <ac:spMk id="6" creationId="{10418503-FD14-4737-B94C-94D429960AAC}"/>
          </ac:spMkLst>
        </pc:spChg>
        <pc:picChg chg="add mod">
          <ac:chgData name="david taylor" userId="6ae9e8f56717e08b" providerId="LiveId" clId="{3A6D3215-6349-440E-B24C-33FDCE488E1B}" dt="2021-01-03T06:56:08.800" v="573" actId="1076"/>
          <ac:picMkLst>
            <pc:docMk/>
            <pc:sldMk cId="1778701692" sldId="393"/>
            <ac:picMk id="4" creationId="{D9F17609-C443-4172-9131-2424B07B144E}"/>
          </ac:picMkLst>
        </pc:picChg>
      </pc:sldChg>
      <pc:sldChg chg="modSp add mod">
        <pc:chgData name="david taylor" userId="6ae9e8f56717e08b" providerId="LiveId" clId="{3A6D3215-6349-440E-B24C-33FDCE488E1B}" dt="2021-01-03T07:00:26.575" v="603" actId="20577"/>
        <pc:sldMkLst>
          <pc:docMk/>
          <pc:sldMk cId="383017628" sldId="394"/>
        </pc:sldMkLst>
        <pc:spChg chg="mod">
          <ac:chgData name="david taylor" userId="6ae9e8f56717e08b" providerId="LiveId" clId="{3A6D3215-6349-440E-B24C-33FDCE488E1B}" dt="2021-01-03T07:00:11.032" v="601" actId="20577"/>
          <ac:spMkLst>
            <pc:docMk/>
            <pc:sldMk cId="383017628" sldId="394"/>
            <ac:spMk id="3" creationId="{27945490-00B0-42AD-B592-EDB57A9BEC53}"/>
          </ac:spMkLst>
        </pc:spChg>
        <pc:spChg chg="mod">
          <ac:chgData name="david taylor" userId="6ae9e8f56717e08b" providerId="LiveId" clId="{3A6D3215-6349-440E-B24C-33FDCE488E1B}" dt="2021-01-03T07:00:26.575" v="603" actId="20577"/>
          <ac:spMkLst>
            <pc:docMk/>
            <pc:sldMk cId="383017628" sldId="394"/>
            <ac:spMk id="5" creationId="{0FDAD3B8-757F-4791-B060-78266BD84857}"/>
          </ac:spMkLst>
        </pc:spChg>
        <pc:spChg chg="mod">
          <ac:chgData name="david taylor" userId="6ae9e8f56717e08b" providerId="LiveId" clId="{3A6D3215-6349-440E-B24C-33FDCE488E1B}" dt="2021-01-03T07:00:22.352" v="602" actId="20577"/>
          <ac:spMkLst>
            <pc:docMk/>
            <pc:sldMk cId="383017628" sldId="394"/>
            <ac:spMk id="6" creationId="{10418503-FD14-4737-B94C-94D429960AAC}"/>
          </ac:spMkLst>
        </pc:spChg>
      </pc:sldChg>
      <pc:sldChg chg="addSp modSp new mod">
        <pc:chgData name="david taylor" userId="6ae9e8f56717e08b" providerId="LiveId" clId="{3A6D3215-6349-440E-B24C-33FDCE488E1B}" dt="2021-01-03T07:01:38.970" v="608" actId="1076"/>
        <pc:sldMkLst>
          <pc:docMk/>
          <pc:sldMk cId="932571787" sldId="395"/>
        </pc:sldMkLst>
        <pc:picChg chg="add mod">
          <ac:chgData name="david taylor" userId="6ae9e8f56717e08b" providerId="LiveId" clId="{3A6D3215-6349-440E-B24C-33FDCE488E1B}" dt="2021-01-03T07:01:38.970" v="608" actId="1076"/>
          <ac:picMkLst>
            <pc:docMk/>
            <pc:sldMk cId="932571787" sldId="395"/>
            <ac:picMk id="2" creationId="{FA52BD44-A76C-4B53-B04F-4ED7C6BBF209}"/>
          </ac:picMkLst>
        </pc:picChg>
      </pc:sldChg>
      <pc:sldChg chg="modSp">
        <pc:chgData name="david taylor" userId="6ae9e8f56717e08b" providerId="LiveId" clId="{3A6D3215-6349-440E-B24C-33FDCE488E1B}" dt="2021-01-03T07:02:03.546" v="610" actId="20577"/>
        <pc:sldMkLst>
          <pc:docMk/>
          <pc:sldMk cId="273039463" sldId="396"/>
        </pc:sldMkLst>
        <pc:spChg chg="mod">
          <ac:chgData name="david taylor" userId="6ae9e8f56717e08b" providerId="LiveId" clId="{3A6D3215-6349-440E-B24C-33FDCE488E1B}" dt="2021-01-03T07:02:00.566" v="609" actId="20577"/>
          <ac:spMkLst>
            <pc:docMk/>
            <pc:sldMk cId="273039463" sldId="396"/>
            <ac:spMk id="4" creationId="{9DAC091E-DC8A-4321-8790-1D316CEC3FC9}"/>
          </ac:spMkLst>
        </pc:spChg>
        <pc:spChg chg="mod">
          <ac:chgData name="david taylor" userId="6ae9e8f56717e08b" providerId="LiveId" clId="{3A6D3215-6349-440E-B24C-33FDCE488E1B}" dt="2021-01-03T07:02:03.546" v="610" actId="20577"/>
          <ac:spMkLst>
            <pc:docMk/>
            <pc:sldMk cId="273039463" sldId="396"/>
            <ac:spMk id="5" creationId="{E9F2F374-39BF-4AEC-8E17-504C68FA237B}"/>
          </ac:spMkLst>
        </pc:spChg>
      </pc:sldChg>
      <pc:sldChg chg="addSp modSp new mod">
        <pc:chgData name="david taylor" userId="6ae9e8f56717e08b" providerId="LiveId" clId="{3A6D3215-6349-440E-B24C-33FDCE488E1B}" dt="2021-01-03T07:03:11.851" v="615" actId="1076"/>
        <pc:sldMkLst>
          <pc:docMk/>
          <pc:sldMk cId="1802442773" sldId="397"/>
        </pc:sldMkLst>
        <pc:picChg chg="add mod">
          <ac:chgData name="david taylor" userId="6ae9e8f56717e08b" providerId="LiveId" clId="{3A6D3215-6349-440E-B24C-33FDCE488E1B}" dt="2021-01-03T07:03:11.851" v="615" actId="1076"/>
          <ac:picMkLst>
            <pc:docMk/>
            <pc:sldMk cId="1802442773" sldId="397"/>
            <ac:picMk id="3" creationId="{B0C743A4-6054-4A08-9380-2C1135FF5464}"/>
          </ac:picMkLst>
        </pc:picChg>
      </pc:sldChg>
      <pc:sldChg chg="addSp modSp new mod">
        <pc:chgData name="david taylor" userId="6ae9e8f56717e08b" providerId="LiveId" clId="{3A6D3215-6349-440E-B24C-33FDCE488E1B}" dt="2021-01-03T07:04:59.819" v="620" actId="1076"/>
        <pc:sldMkLst>
          <pc:docMk/>
          <pc:sldMk cId="1279101770" sldId="399"/>
        </pc:sldMkLst>
        <pc:picChg chg="add mod">
          <ac:chgData name="david taylor" userId="6ae9e8f56717e08b" providerId="LiveId" clId="{3A6D3215-6349-440E-B24C-33FDCE488E1B}" dt="2021-01-03T07:04:59.819" v="620" actId="1076"/>
          <ac:picMkLst>
            <pc:docMk/>
            <pc:sldMk cId="1279101770" sldId="399"/>
            <ac:picMk id="2" creationId="{FC6216DE-AC71-4A4E-998A-8A3636F141E4}"/>
          </ac:picMkLst>
        </pc:picChg>
      </pc:sldChg>
      <pc:sldChg chg="addSp delSp modSp new mod modAnim">
        <pc:chgData name="david taylor" userId="6ae9e8f56717e08b" providerId="LiveId" clId="{3A6D3215-6349-440E-B24C-33FDCE488E1B}" dt="2021-01-03T07:21:23.405" v="701"/>
        <pc:sldMkLst>
          <pc:docMk/>
          <pc:sldMk cId="4097455665" sldId="400"/>
        </pc:sldMkLst>
        <pc:spChg chg="add mod">
          <ac:chgData name="david taylor" userId="6ae9e8f56717e08b" providerId="LiveId" clId="{3A6D3215-6349-440E-B24C-33FDCE488E1B}" dt="2021-01-03T07:11:58.850" v="660" actId="164"/>
          <ac:spMkLst>
            <pc:docMk/>
            <pc:sldMk cId="4097455665" sldId="400"/>
            <ac:spMk id="21" creationId="{09ACD153-ACA1-42E9-80CF-2529F27A939E}"/>
          </ac:spMkLst>
        </pc:spChg>
        <pc:spChg chg="add mod">
          <ac:chgData name="david taylor" userId="6ae9e8f56717e08b" providerId="LiveId" clId="{3A6D3215-6349-440E-B24C-33FDCE488E1B}" dt="2021-01-03T07:11:58.850" v="660" actId="164"/>
          <ac:spMkLst>
            <pc:docMk/>
            <pc:sldMk cId="4097455665" sldId="400"/>
            <ac:spMk id="22" creationId="{0F51DAE0-C6B0-423C-BEA7-296D81752153}"/>
          </ac:spMkLst>
        </pc:spChg>
        <pc:grpChg chg="add mod">
          <ac:chgData name="david taylor" userId="6ae9e8f56717e08b" providerId="LiveId" clId="{3A6D3215-6349-440E-B24C-33FDCE488E1B}" dt="2021-01-03T07:11:58.850" v="660" actId="164"/>
          <ac:grpSpMkLst>
            <pc:docMk/>
            <pc:sldMk cId="4097455665" sldId="400"/>
            <ac:grpSpMk id="23" creationId="{9FDAAC0A-BBE2-431B-879E-3D5FF6AA42FF}"/>
          </ac:grpSpMkLst>
        </pc:grpChg>
        <pc:picChg chg="add del mod">
          <ac:chgData name="david taylor" userId="6ae9e8f56717e08b" providerId="LiveId" clId="{3A6D3215-6349-440E-B24C-33FDCE488E1B}" dt="2021-01-03T07:06:03.047" v="627"/>
          <ac:picMkLst>
            <pc:docMk/>
            <pc:sldMk cId="4097455665" sldId="400"/>
            <ac:picMk id="2" creationId="{BB48F410-BED8-4CBB-9866-26206B0B8584}"/>
          </ac:picMkLst>
        </pc:picChg>
        <pc:picChg chg="add mod">
          <ac:chgData name="david taylor" userId="6ae9e8f56717e08b" providerId="LiveId" clId="{3A6D3215-6349-440E-B24C-33FDCE488E1B}" dt="2021-01-03T07:07:09.066" v="631" actId="1076"/>
          <ac:picMkLst>
            <pc:docMk/>
            <pc:sldMk cId="4097455665" sldId="400"/>
            <ac:picMk id="4" creationId="{AF7CEBA5-D44B-47E6-AB16-B10F22E5103F}"/>
          </ac:picMkLst>
        </pc:picChg>
        <pc:picChg chg="add mod">
          <ac:chgData name="david taylor" userId="6ae9e8f56717e08b" providerId="LiveId" clId="{3A6D3215-6349-440E-B24C-33FDCE488E1B}" dt="2021-01-03T07:07:49.303" v="637" actId="1076"/>
          <ac:picMkLst>
            <pc:docMk/>
            <pc:sldMk cId="4097455665" sldId="400"/>
            <ac:picMk id="6" creationId="{71EC53A5-08B0-4FEC-B5D7-5F8B276CBF8B}"/>
          </ac:picMkLst>
        </pc:picChg>
        <pc:picChg chg="add mod">
          <ac:chgData name="david taylor" userId="6ae9e8f56717e08b" providerId="LiveId" clId="{3A6D3215-6349-440E-B24C-33FDCE488E1B}" dt="2021-01-03T07:07:52.051" v="638" actId="571"/>
          <ac:picMkLst>
            <pc:docMk/>
            <pc:sldMk cId="4097455665" sldId="400"/>
            <ac:picMk id="7" creationId="{1D27B7D3-1B5F-40B2-A759-58AE3C312F75}"/>
          </ac:picMkLst>
        </pc:picChg>
        <pc:picChg chg="add mod">
          <ac:chgData name="david taylor" userId="6ae9e8f56717e08b" providerId="LiveId" clId="{3A6D3215-6349-440E-B24C-33FDCE488E1B}" dt="2021-01-03T07:07:53.570" v="639" actId="571"/>
          <ac:picMkLst>
            <pc:docMk/>
            <pc:sldMk cId="4097455665" sldId="400"/>
            <ac:picMk id="8" creationId="{034039D6-966D-424D-B570-4C5833CA8BF2}"/>
          </ac:picMkLst>
        </pc:picChg>
        <pc:picChg chg="add mod">
          <ac:chgData name="david taylor" userId="6ae9e8f56717e08b" providerId="LiveId" clId="{3A6D3215-6349-440E-B24C-33FDCE488E1B}" dt="2021-01-03T07:07:59.169" v="640" actId="571"/>
          <ac:picMkLst>
            <pc:docMk/>
            <pc:sldMk cId="4097455665" sldId="400"/>
            <ac:picMk id="9" creationId="{3B4E26C8-5B39-42C4-9227-7E49DCBB4F70}"/>
          </ac:picMkLst>
        </pc:picChg>
        <pc:picChg chg="add mod">
          <ac:chgData name="david taylor" userId="6ae9e8f56717e08b" providerId="LiveId" clId="{3A6D3215-6349-440E-B24C-33FDCE488E1B}" dt="2021-01-03T07:07:59.169" v="640" actId="571"/>
          <ac:picMkLst>
            <pc:docMk/>
            <pc:sldMk cId="4097455665" sldId="400"/>
            <ac:picMk id="10" creationId="{CD7FDD82-22D0-4659-AB8C-5B20D499652A}"/>
          </ac:picMkLst>
        </pc:picChg>
        <pc:picChg chg="add mod">
          <ac:chgData name="david taylor" userId="6ae9e8f56717e08b" providerId="LiveId" clId="{3A6D3215-6349-440E-B24C-33FDCE488E1B}" dt="2021-01-03T07:08:01.125" v="641" actId="571"/>
          <ac:picMkLst>
            <pc:docMk/>
            <pc:sldMk cId="4097455665" sldId="400"/>
            <ac:picMk id="11" creationId="{DAB29D58-F49C-45B2-821F-83B10092DF0E}"/>
          </ac:picMkLst>
        </pc:picChg>
        <pc:picChg chg="add mod">
          <ac:chgData name="david taylor" userId="6ae9e8f56717e08b" providerId="LiveId" clId="{3A6D3215-6349-440E-B24C-33FDCE488E1B}" dt="2021-01-03T07:08:01.125" v="641" actId="571"/>
          <ac:picMkLst>
            <pc:docMk/>
            <pc:sldMk cId="4097455665" sldId="400"/>
            <ac:picMk id="12" creationId="{9FD6AA72-CD21-4545-9DE0-DCC992DCEF3E}"/>
          </ac:picMkLst>
        </pc:picChg>
        <pc:picChg chg="add mod">
          <ac:chgData name="david taylor" userId="6ae9e8f56717e08b" providerId="LiveId" clId="{3A6D3215-6349-440E-B24C-33FDCE488E1B}" dt="2021-01-03T07:08:03.298" v="642" actId="571"/>
          <ac:picMkLst>
            <pc:docMk/>
            <pc:sldMk cId="4097455665" sldId="400"/>
            <ac:picMk id="13" creationId="{6E478F24-2649-4D6E-B3CA-FDC163F60C53}"/>
          </ac:picMkLst>
        </pc:picChg>
        <pc:picChg chg="add mod">
          <ac:chgData name="david taylor" userId="6ae9e8f56717e08b" providerId="LiveId" clId="{3A6D3215-6349-440E-B24C-33FDCE488E1B}" dt="2021-01-03T07:08:03.298" v="642" actId="571"/>
          <ac:picMkLst>
            <pc:docMk/>
            <pc:sldMk cId="4097455665" sldId="400"/>
            <ac:picMk id="14" creationId="{354C4E17-0690-42FB-B473-A2FE680D4A8F}"/>
          </ac:picMkLst>
        </pc:picChg>
        <pc:picChg chg="add mod">
          <ac:chgData name="david taylor" userId="6ae9e8f56717e08b" providerId="LiveId" clId="{3A6D3215-6349-440E-B24C-33FDCE488E1B}" dt="2021-01-03T07:08:35.375" v="644" actId="571"/>
          <ac:picMkLst>
            <pc:docMk/>
            <pc:sldMk cId="4097455665" sldId="400"/>
            <ac:picMk id="15" creationId="{8F02A38E-DC96-4211-8A0E-D780C7BCE11A}"/>
          </ac:picMkLst>
        </pc:picChg>
        <pc:picChg chg="add mod">
          <ac:chgData name="david taylor" userId="6ae9e8f56717e08b" providerId="LiveId" clId="{3A6D3215-6349-440E-B24C-33FDCE488E1B}" dt="2021-01-03T07:08:35.375" v="644" actId="571"/>
          <ac:picMkLst>
            <pc:docMk/>
            <pc:sldMk cId="4097455665" sldId="400"/>
            <ac:picMk id="16" creationId="{268F055C-379E-4BC1-AF44-DA39D49DA90A}"/>
          </ac:picMkLst>
        </pc:picChg>
        <pc:picChg chg="add mod">
          <ac:chgData name="david taylor" userId="6ae9e8f56717e08b" providerId="LiveId" clId="{3A6D3215-6349-440E-B24C-33FDCE488E1B}" dt="2021-01-03T07:08:35.375" v="644" actId="571"/>
          <ac:picMkLst>
            <pc:docMk/>
            <pc:sldMk cId="4097455665" sldId="400"/>
            <ac:picMk id="17" creationId="{6183A361-2982-4FDB-B12E-9CF047FA8765}"/>
          </ac:picMkLst>
        </pc:picChg>
        <pc:picChg chg="add mod">
          <ac:chgData name="david taylor" userId="6ae9e8f56717e08b" providerId="LiveId" clId="{3A6D3215-6349-440E-B24C-33FDCE488E1B}" dt="2021-01-03T07:08:35.375" v="644" actId="571"/>
          <ac:picMkLst>
            <pc:docMk/>
            <pc:sldMk cId="4097455665" sldId="400"/>
            <ac:picMk id="18" creationId="{9074D4C1-1344-495C-AAF4-B4DE78C83B8B}"/>
          </ac:picMkLst>
        </pc:picChg>
        <pc:picChg chg="add mod">
          <ac:chgData name="david taylor" userId="6ae9e8f56717e08b" providerId="LiveId" clId="{3A6D3215-6349-440E-B24C-33FDCE488E1B}" dt="2021-01-03T07:08:35.375" v="644" actId="571"/>
          <ac:picMkLst>
            <pc:docMk/>
            <pc:sldMk cId="4097455665" sldId="400"/>
            <ac:picMk id="19" creationId="{5022982D-DD39-483D-9B6B-33933E6ABF58}"/>
          </ac:picMkLst>
        </pc:picChg>
        <pc:picChg chg="add del mod">
          <ac:chgData name="david taylor" userId="6ae9e8f56717e08b" providerId="LiveId" clId="{3A6D3215-6349-440E-B24C-33FDCE488E1B}" dt="2021-01-03T07:10:41.183" v="648" actId="478"/>
          <ac:picMkLst>
            <pc:docMk/>
            <pc:sldMk cId="4097455665" sldId="400"/>
            <ac:picMk id="20" creationId="{FF9BE1ED-79D5-48BD-ABDA-8CE093DF0DDC}"/>
          </ac:picMkLst>
        </pc:picChg>
      </pc:sldChg>
      <pc:sldChg chg="addSp delSp modSp add mod delAnim modAnim">
        <pc:chgData name="david taylor" userId="6ae9e8f56717e08b" providerId="LiveId" clId="{3A6D3215-6349-440E-B24C-33FDCE488E1B}" dt="2021-01-03T07:20:42.522" v="699"/>
        <pc:sldMkLst>
          <pc:docMk/>
          <pc:sldMk cId="2586355764" sldId="401"/>
        </pc:sldMkLst>
        <pc:picChg chg="add mod ord">
          <ac:chgData name="david taylor" userId="6ae9e8f56717e08b" providerId="LiveId" clId="{3A6D3215-6349-440E-B24C-33FDCE488E1B}" dt="2021-01-03T07:13:59.918" v="669" actId="1076"/>
          <ac:picMkLst>
            <pc:docMk/>
            <pc:sldMk cId="2586355764" sldId="401"/>
            <ac:picMk id="3" creationId="{0B8F07BF-0DE2-41B5-9C98-683F58469FB9}"/>
          </ac:picMkLst>
        </pc:picChg>
        <pc:picChg chg="del">
          <ac:chgData name="david taylor" userId="6ae9e8f56717e08b" providerId="LiveId" clId="{3A6D3215-6349-440E-B24C-33FDCE488E1B}" dt="2021-01-03T07:13:35.443" v="664" actId="478"/>
          <ac:picMkLst>
            <pc:docMk/>
            <pc:sldMk cId="2586355764" sldId="401"/>
            <ac:picMk id="4" creationId="{AF7CEBA5-D44B-47E6-AB16-B10F22E5103F}"/>
          </ac:picMkLst>
        </pc:picChg>
        <pc:picChg chg="del">
          <ac:chgData name="david taylor" userId="6ae9e8f56717e08b" providerId="LiveId" clId="{3A6D3215-6349-440E-B24C-33FDCE488E1B}" dt="2021-01-03T07:14:08.919" v="672" actId="478"/>
          <ac:picMkLst>
            <pc:docMk/>
            <pc:sldMk cId="2586355764" sldId="401"/>
            <ac:picMk id="6" creationId="{71EC53A5-08B0-4FEC-B5D7-5F8B276CBF8B}"/>
          </ac:picMkLst>
        </pc:picChg>
        <pc:picChg chg="del">
          <ac:chgData name="david taylor" userId="6ae9e8f56717e08b" providerId="LiveId" clId="{3A6D3215-6349-440E-B24C-33FDCE488E1B}" dt="2021-01-03T07:14:07.045" v="670" actId="478"/>
          <ac:picMkLst>
            <pc:docMk/>
            <pc:sldMk cId="2586355764" sldId="401"/>
            <ac:picMk id="7" creationId="{1D27B7D3-1B5F-40B2-A759-58AE3C312F75}"/>
          </ac:picMkLst>
        </pc:picChg>
        <pc:picChg chg="del">
          <ac:chgData name="david taylor" userId="6ae9e8f56717e08b" providerId="LiveId" clId="{3A6D3215-6349-440E-B24C-33FDCE488E1B}" dt="2021-01-03T07:14:07.873" v="671" actId="478"/>
          <ac:picMkLst>
            <pc:docMk/>
            <pc:sldMk cId="2586355764" sldId="401"/>
            <ac:picMk id="8" creationId="{034039D6-966D-424D-B570-4C5833CA8BF2}"/>
          </ac:picMkLst>
        </pc:picChg>
      </pc:sldChg>
      <pc:sldChg chg="addSp delSp modSp add mod delAnim modAnim">
        <pc:chgData name="david taylor" userId="6ae9e8f56717e08b" providerId="LiveId" clId="{3A6D3215-6349-440E-B24C-33FDCE488E1B}" dt="2021-01-03T07:21:41.838" v="703"/>
        <pc:sldMkLst>
          <pc:docMk/>
          <pc:sldMk cId="1121403642" sldId="402"/>
        </pc:sldMkLst>
        <pc:picChg chg="del">
          <ac:chgData name="david taylor" userId="6ae9e8f56717e08b" providerId="LiveId" clId="{3A6D3215-6349-440E-B24C-33FDCE488E1B}" dt="2021-01-03T07:15:21.722" v="674" actId="478"/>
          <ac:picMkLst>
            <pc:docMk/>
            <pc:sldMk cId="1121403642" sldId="402"/>
            <ac:picMk id="3" creationId="{0B8F07BF-0DE2-41B5-9C98-683F58469FB9}"/>
          </ac:picMkLst>
        </pc:picChg>
        <pc:picChg chg="add del mod ord">
          <ac:chgData name="david taylor" userId="6ae9e8f56717e08b" providerId="LiveId" clId="{3A6D3215-6349-440E-B24C-33FDCE488E1B}" dt="2021-01-03T07:19:05.720" v="692" actId="478"/>
          <ac:picMkLst>
            <pc:docMk/>
            <pc:sldMk cId="1121403642" sldId="402"/>
            <ac:picMk id="4" creationId="{2FAB29F4-C270-4CFA-8CE9-6EF53B76C914}"/>
          </ac:picMkLst>
        </pc:picChg>
        <pc:picChg chg="add mod">
          <ac:chgData name="david taylor" userId="6ae9e8f56717e08b" providerId="LiveId" clId="{3A6D3215-6349-440E-B24C-33FDCE488E1B}" dt="2021-01-03T07:16:27.029" v="686" actId="1076"/>
          <ac:picMkLst>
            <pc:docMk/>
            <pc:sldMk cId="1121403642" sldId="402"/>
            <ac:picMk id="6" creationId="{F5A9ECC7-2FBE-44A7-ADE2-6E47839A1807}"/>
          </ac:picMkLst>
        </pc:picChg>
        <pc:picChg chg="add mod ord">
          <ac:chgData name="david taylor" userId="6ae9e8f56717e08b" providerId="LiveId" clId="{3A6D3215-6349-440E-B24C-33FDCE488E1B}" dt="2021-01-03T07:19:27.506" v="697" actId="1076"/>
          <ac:picMkLst>
            <pc:docMk/>
            <pc:sldMk cId="1121403642" sldId="402"/>
            <ac:picMk id="8" creationId="{5088DE78-DF61-4A1D-A64B-619A57BAB227}"/>
          </ac:picMkLst>
        </pc:picChg>
        <pc:picChg chg="del">
          <ac:chgData name="david taylor" userId="6ae9e8f56717e08b" providerId="LiveId" clId="{3A6D3215-6349-440E-B24C-33FDCE488E1B}" dt="2021-01-03T07:15:50.369" v="681" actId="478"/>
          <ac:picMkLst>
            <pc:docMk/>
            <pc:sldMk cId="1121403642" sldId="402"/>
            <ac:picMk id="9" creationId="{3B4E26C8-5B39-42C4-9227-7E49DCBB4F70}"/>
          </ac:picMkLst>
        </pc:picChg>
        <pc:picChg chg="del">
          <ac:chgData name="david taylor" userId="6ae9e8f56717e08b" providerId="LiveId" clId="{3A6D3215-6349-440E-B24C-33FDCE488E1B}" dt="2021-01-03T07:15:51.251" v="682" actId="478"/>
          <ac:picMkLst>
            <pc:docMk/>
            <pc:sldMk cId="1121403642" sldId="402"/>
            <ac:picMk id="10" creationId="{CD7FDD82-22D0-4659-AB8C-5B20D499652A}"/>
          </ac:picMkLst>
        </pc:picChg>
        <pc:picChg chg="add mod">
          <ac:chgData name="david taylor" userId="6ae9e8f56717e08b" providerId="LiveId" clId="{3A6D3215-6349-440E-B24C-33FDCE488E1B}" dt="2021-01-03T07:16:31.150" v="687" actId="571"/>
          <ac:picMkLst>
            <pc:docMk/>
            <pc:sldMk cId="1121403642" sldId="402"/>
            <ac:picMk id="16" creationId="{569AA585-015E-4868-9351-549E333431DF}"/>
          </ac:picMkLst>
        </pc:picChg>
        <pc:picChg chg="add mod">
          <ac:chgData name="david taylor" userId="6ae9e8f56717e08b" providerId="LiveId" clId="{3A6D3215-6349-440E-B24C-33FDCE488E1B}" dt="2021-01-03T07:16:32.902" v="688" actId="571"/>
          <ac:picMkLst>
            <pc:docMk/>
            <pc:sldMk cId="1121403642" sldId="402"/>
            <ac:picMk id="17" creationId="{CEBCCFAF-31E2-410B-A106-A6C90AEEF85B}"/>
          </ac:picMkLst>
        </pc:picChg>
        <pc:picChg chg="add mod">
          <ac:chgData name="david taylor" userId="6ae9e8f56717e08b" providerId="LiveId" clId="{3A6D3215-6349-440E-B24C-33FDCE488E1B}" dt="2021-01-03T07:16:37.607" v="689" actId="571"/>
          <ac:picMkLst>
            <pc:docMk/>
            <pc:sldMk cId="1121403642" sldId="402"/>
            <ac:picMk id="18" creationId="{4EAC7075-9C73-4FE9-A139-F87409C72325}"/>
          </ac:picMkLst>
        </pc:picChg>
        <pc:picChg chg="add mod">
          <ac:chgData name="david taylor" userId="6ae9e8f56717e08b" providerId="LiveId" clId="{3A6D3215-6349-440E-B24C-33FDCE488E1B}" dt="2021-01-03T07:16:37.607" v="689" actId="571"/>
          <ac:picMkLst>
            <pc:docMk/>
            <pc:sldMk cId="1121403642" sldId="402"/>
            <ac:picMk id="19" creationId="{5CCE152D-7E20-46A5-A8CB-2ECCE754E5D6}"/>
          </ac:picMkLst>
        </pc:picChg>
        <pc:picChg chg="add mod">
          <ac:chgData name="david taylor" userId="6ae9e8f56717e08b" providerId="LiveId" clId="{3A6D3215-6349-440E-B24C-33FDCE488E1B}" dt="2021-01-03T07:16:37.607" v="689" actId="571"/>
          <ac:picMkLst>
            <pc:docMk/>
            <pc:sldMk cId="1121403642" sldId="402"/>
            <ac:picMk id="20" creationId="{B78E91ED-F71D-44ED-82FD-F246CC3647A9}"/>
          </ac:picMkLst>
        </pc:picChg>
      </pc:sldChg>
      <pc:sldChg chg="addSp modSp new mod">
        <pc:chgData name="david taylor" userId="6ae9e8f56717e08b" providerId="LiveId" clId="{3A6D3215-6349-440E-B24C-33FDCE488E1B}" dt="2021-01-03T07:30:13.424" v="771" actId="688"/>
        <pc:sldMkLst>
          <pc:docMk/>
          <pc:sldMk cId="1275307657" sldId="403"/>
        </pc:sldMkLst>
        <pc:spChg chg="add mod">
          <ac:chgData name="david taylor" userId="6ae9e8f56717e08b" providerId="LiveId" clId="{3A6D3215-6349-440E-B24C-33FDCE488E1B}" dt="2021-01-03T07:25:07.969" v="743" actId="14100"/>
          <ac:spMkLst>
            <pc:docMk/>
            <pc:sldMk cId="1275307657" sldId="403"/>
            <ac:spMk id="2" creationId="{0E001C17-3812-4CBD-BA67-35DB13CD6397}"/>
          </ac:spMkLst>
        </pc:spChg>
        <pc:picChg chg="add mod">
          <ac:chgData name="david taylor" userId="6ae9e8f56717e08b" providerId="LiveId" clId="{3A6D3215-6349-440E-B24C-33FDCE488E1B}" dt="2021-01-03T07:25:13.997" v="744" actId="1076"/>
          <ac:picMkLst>
            <pc:docMk/>
            <pc:sldMk cId="1275307657" sldId="403"/>
            <ac:picMk id="4" creationId="{B1DB6B02-4998-46F1-A0C8-612A54220037}"/>
          </ac:picMkLst>
        </pc:picChg>
        <pc:picChg chg="add mod">
          <ac:chgData name="david taylor" userId="6ae9e8f56717e08b" providerId="LiveId" clId="{3A6D3215-6349-440E-B24C-33FDCE488E1B}" dt="2021-01-03T07:27:37.924" v="752" actId="1076"/>
          <ac:picMkLst>
            <pc:docMk/>
            <pc:sldMk cId="1275307657" sldId="403"/>
            <ac:picMk id="6" creationId="{66403F4C-896C-4CB6-ABAD-B83D5445FD5C}"/>
          </ac:picMkLst>
        </pc:picChg>
        <pc:picChg chg="add mod">
          <ac:chgData name="david taylor" userId="6ae9e8f56717e08b" providerId="LiveId" clId="{3A6D3215-6349-440E-B24C-33FDCE488E1B}" dt="2021-01-03T07:27:40.721" v="753" actId="571"/>
          <ac:picMkLst>
            <pc:docMk/>
            <pc:sldMk cId="1275307657" sldId="403"/>
            <ac:picMk id="7" creationId="{AD00B1B2-D466-4590-857C-C84D92125801}"/>
          </ac:picMkLst>
        </pc:picChg>
        <pc:picChg chg="add mod">
          <ac:chgData name="david taylor" userId="6ae9e8f56717e08b" providerId="LiveId" clId="{3A6D3215-6349-440E-B24C-33FDCE488E1B}" dt="2021-01-03T07:27:54.409" v="758" actId="688"/>
          <ac:picMkLst>
            <pc:docMk/>
            <pc:sldMk cId="1275307657" sldId="403"/>
            <ac:picMk id="8" creationId="{B1A88532-55FA-4EC2-A168-058C73BA563D}"/>
          </ac:picMkLst>
        </pc:picChg>
        <pc:picChg chg="add mod">
          <ac:chgData name="david taylor" userId="6ae9e8f56717e08b" providerId="LiveId" clId="{3A6D3215-6349-440E-B24C-33FDCE488E1B}" dt="2021-01-03T07:27:58.357" v="759" actId="688"/>
          <ac:picMkLst>
            <pc:docMk/>
            <pc:sldMk cId="1275307657" sldId="403"/>
            <ac:picMk id="9" creationId="{468DCCD8-F938-44EB-BE36-45E321F42636}"/>
          </ac:picMkLst>
        </pc:picChg>
        <pc:picChg chg="add mod">
          <ac:chgData name="david taylor" userId="6ae9e8f56717e08b" providerId="LiveId" clId="{3A6D3215-6349-440E-B24C-33FDCE488E1B}" dt="2021-01-03T07:27:51.656" v="757" actId="688"/>
          <ac:picMkLst>
            <pc:docMk/>
            <pc:sldMk cId="1275307657" sldId="403"/>
            <ac:picMk id="10" creationId="{41409422-F15B-497F-BF1D-EEDDFA9A8784}"/>
          </ac:picMkLst>
        </pc:picChg>
        <pc:picChg chg="add mod">
          <ac:chgData name="david taylor" userId="6ae9e8f56717e08b" providerId="LiveId" clId="{3A6D3215-6349-440E-B24C-33FDCE488E1B}" dt="2021-01-03T07:29:49.306" v="764" actId="1076"/>
          <ac:picMkLst>
            <pc:docMk/>
            <pc:sldMk cId="1275307657" sldId="403"/>
            <ac:picMk id="12" creationId="{8341EE88-D0F9-4670-998E-27C95C8BB112}"/>
          </ac:picMkLst>
        </pc:picChg>
        <pc:picChg chg="add mod">
          <ac:chgData name="david taylor" userId="6ae9e8f56717e08b" providerId="LiveId" clId="{3A6D3215-6349-440E-B24C-33FDCE488E1B}" dt="2021-01-03T07:30:02.185" v="768" actId="688"/>
          <ac:picMkLst>
            <pc:docMk/>
            <pc:sldMk cId="1275307657" sldId="403"/>
            <ac:picMk id="13" creationId="{80F6A677-AC0C-4F4D-B1D6-CD1ABF0F9285}"/>
          </ac:picMkLst>
        </pc:picChg>
        <pc:picChg chg="add mod">
          <ac:chgData name="david taylor" userId="6ae9e8f56717e08b" providerId="LiveId" clId="{3A6D3215-6349-440E-B24C-33FDCE488E1B}" dt="2021-01-03T07:30:13.424" v="771" actId="688"/>
          <ac:picMkLst>
            <pc:docMk/>
            <pc:sldMk cId="1275307657" sldId="403"/>
            <ac:picMk id="14" creationId="{48AE2DAE-7533-469F-ABFB-B47917108C3B}"/>
          </ac:picMkLst>
        </pc:picChg>
        <pc:picChg chg="add mod">
          <ac:chgData name="david taylor" userId="6ae9e8f56717e08b" providerId="LiveId" clId="{3A6D3215-6349-440E-B24C-33FDCE488E1B}" dt="2021-01-03T07:30:04.185" v="769" actId="688"/>
          <ac:picMkLst>
            <pc:docMk/>
            <pc:sldMk cId="1275307657" sldId="403"/>
            <ac:picMk id="15" creationId="{600A437D-8A99-4285-8312-9BDA47B3F51D}"/>
          </ac:picMkLst>
        </pc:picChg>
        <pc:picChg chg="add mod">
          <ac:chgData name="david taylor" userId="6ae9e8f56717e08b" providerId="LiveId" clId="{3A6D3215-6349-440E-B24C-33FDCE488E1B}" dt="2021-01-03T07:30:08.317" v="770" actId="688"/>
          <ac:picMkLst>
            <pc:docMk/>
            <pc:sldMk cId="1275307657" sldId="403"/>
            <ac:picMk id="16" creationId="{82758A89-3B45-46CE-906E-5A9D6E366227}"/>
          </ac:picMkLst>
        </pc:picChg>
      </pc:sldChg>
      <pc:sldChg chg="addSp modSp new mod">
        <pc:chgData name="david taylor" userId="6ae9e8f56717e08b" providerId="LiveId" clId="{3A6D3215-6349-440E-B24C-33FDCE488E1B}" dt="2021-01-03T07:32:04.645" v="784" actId="1076"/>
        <pc:sldMkLst>
          <pc:docMk/>
          <pc:sldMk cId="2383468315" sldId="404"/>
        </pc:sldMkLst>
        <pc:spChg chg="add mod">
          <ac:chgData name="david taylor" userId="6ae9e8f56717e08b" providerId="LiveId" clId="{3A6D3215-6349-440E-B24C-33FDCE488E1B}" dt="2021-01-03T07:32:04.645" v="784" actId="1076"/>
          <ac:spMkLst>
            <pc:docMk/>
            <pc:sldMk cId="2383468315" sldId="404"/>
            <ac:spMk id="5" creationId="{D2CCC0B1-CE6E-43E2-8A66-73A53A43E7C3}"/>
          </ac:spMkLst>
        </pc:spChg>
        <pc:picChg chg="add mod">
          <ac:chgData name="david taylor" userId="6ae9e8f56717e08b" providerId="LiveId" clId="{3A6D3215-6349-440E-B24C-33FDCE488E1B}" dt="2021-01-03T07:31:32.657" v="778"/>
          <ac:picMkLst>
            <pc:docMk/>
            <pc:sldMk cId="2383468315" sldId="404"/>
            <ac:picMk id="3" creationId="{F6C2677B-6E4C-4630-B567-4B02D089C0ED}"/>
          </ac:picMkLst>
        </pc:picChg>
      </pc:sldChg>
      <pc:sldChg chg="modSp mod">
        <pc:chgData name="david taylor" userId="6ae9e8f56717e08b" providerId="LiveId" clId="{3A6D3215-6349-440E-B24C-33FDCE488E1B}" dt="2021-01-03T07:36:12.448" v="805" actId="20577"/>
        <pc:sldMkLst>
          <pc:docMk/>
          <pc:sldMk cId="921343473" sldId="405"/>
        </pc:sldMkLst>
        <pc:spChg chg="mod">
          <ac:chgData name="david taylor" userId="6ae9e8f56717e08b" providerId="LiveId" clId="{3A6D3215-6349-440E-B24C-33FDCE488E1B}" dt="2021-01-03T07:36:08.952" v="803" actId="20577"/>
          <ac:spMkLst>
            <pc:docMk/>
            <pc:sldMk cId="921343473" sldId="405"/>
            <ac:spMk id="3" creationId="{27945490-00B0-42AD-B592-EDB57A9BEC53}"/>
          </ac:spMkLst>
        </pc:spChg>
        <pc:spChg chg="mod">
          <ac:chgData name="david taylor" userId="6ae9e8f56717e08b" providerId="LiveId" clId="{3A6D3215-6349-440E-B24C-33FDCE488E1B}" dt="2021-01-03T07:36:12.448" v="805" actId="20577"/>
          <ac:spMkLst>
            <pc:docMk/>
            <pc:sldMk cId="921343473" sldId="405"/>
            <ac:spMk id="5" creationId="{0FDAD3B8-757F-4791-B060-78266BD84857}"/>
          </ac:spMkLst>
        </pc:spChg>
        <pc:spChg chg="mod">
          <ac:chgData name="david taylor" userId="6ae9e8f56717e08b" providerId="LiveId" clId="{3A6D3215-6349-440E-B24C-33FDCE488E1B}" dt="2021-01-03T07:35:50.723" v="795" actId="20577"/>
          <ac:spMkLst>
            <pc:docMk/>
            <pc:sldMk cId="921343473" sldId="405"/>
            <ac:spMk id="6" creationId="{10418503-FD14-4737-B94C-94D429960AAC}"/>
          </ac:spMkLst>
        </pc:spChg>
      </pc:sldChg>
      <pc:sldChg chg="modSp mod">
        <pc:chgData name="david taylor" userId="6ae9e8f56717e08b" providerId="LiveId" clId="{3A6D3215-6349-440E-B24C-33FDCE488E1B}" dt="2021-01-03T07:36:57.948" v="824" actId="20577"/>
        <pc:sldMkLst>
          <pc:docMk/>
          <pc:sldMk cId="2677958167" sldId="406"/>
        </pc:sldMkLst>
        <pc:spChg chg="mod">
          <ac:chgData name="david taylor" userId="6ae9e8f56717e08b" providerId="LiveId" clId="{3A6D3215-6349-440E-B24C-33FDCE488E1B}" dt="2021-01-03T07:36:52.304" v="822" actId="20577"/>
          <ac:spMkLst>
            <pc:docMk/>
            <pc:sldMk cId="2677958167" sldId="406"/>
            <ac:spMk id="3" creationId="{27945490-00B0-42AD-B592-EDB57A9BEC53}"/>
          </ac:spMkLst>
        </pc:spChg>
        <pc:spChg chg="mod">
          <ac:chgData name="david taylor" userId="6ae9e8f56717e08b" providerId="LiveId" clId="{3A6D3215-6349-440E-B24C-33FDCE488E1B}" dt="2021-01-03T07:36:57.948" v="824" actId="20577"/>
          <ac:spMkLst>
            <pc:docMk/>
            <pc:sldMk cId="2677958167" sldId="406"/>
            <ac:spMk id="5" creationId="{0FDAD3B8-757F-4791-B060-78266BD84857}"/>
          </ac:spMkLst>
        </pc:spChg>
        <pc:spChg chg="mod">
          <ac:chgData name="david taylor" userId="6ae9e8f56717e08b" providerId="LiveId" clId="{3A6D3215-6349-440E-B24C-33FDCE488E1B}" dt="2021-01-03T07:36:26.243" v="808" actId="20577"/>
          <ac:spMkLst>
            <pc:docMk/>
            <pc:sldMk cId="2677958167" sldId="406"/>
            <ac:spMk id="6" creationId="{10418503-FD14-4737-B94C-94D429960AAC}"/>
          </ac:spMkLst>
        </pc:spChg>
      </pc:sldChg>
      <pc:sldChg chg="addSp delSp modSp mod">
        <pc:chgData name="david taylor" userId="6ae9e8f56717e08b" providerId="LiveId" clId="{3A6D3215-6349-440E-B24C-33FDCE488E1B}" dt="2021-01-03T07:38:25.052" v="848" actId="1076"/>
        <pc:sldMkLst>
          <pc:docMk/>
          <pc:sldMk cId="2220286626" sldId="408"/>
        </pc:sldMkLst>
        <pc:spChg chg="mod">
          <ac:chgData name="david taylor" userId="6ae9e8f56717e08b" providerId="LiveId" clId="{3A6D3215-6349-440E-B24C-33FDCE488E1B}" dt="2021-01-03T07:37:43.548" v="843" actId="20577"/>
          <ac:spMkLst>
            <pc:docMk/>
            <pc:sldMk cId="2220286626" sldId="408"/>
            <ac:spMk id="3" creationId="{67F3678B-A1D4-43AB-BBEA-16A6985CEEB4}"/>
          </ac:spMkLst>
        </pc:spChg>
        <pc:picChg chg="del">
          <ac:chgData name="david taylor" userId="6ae9e8f56717e08b" providerId="LiveId" clId="{3A6D3215-6349-440E-B24C-33FDCE488E1B}" dt="2021-01-03T07:37:46.447" v="844" actId="478"/>
          <ac:picMkLst>
            <pc:docMk/>
            <pc:sldMk cId="2220286626" sldId="408"/>
            <ac:picMk id="2" creationId="{4957CEC7-97B0-4B83-B89E-363B570F66BE}"/>
          </ac:picMkLst>
        </pc:picChg>
        <pc:picChg chg="add mod">
          <ac:chgData name="david taylor" userId="6ae9e8f56717e08b" providerId="LiveId" clId="{3A6D3215-6349-440E-B24C-33FDCE488E1B}" dt="2021-01-03T07:38:25.052" v="848" actId="1076"/>
          <ac:picMkLst>
            <pc:docMk/>
            <pc:sldMk cId="2220286626" sldId="408"/>
            <ac:picMk id="5" creationId="{4ADF56FA-2478-4FC2-998A-20215C97E019}"/>
          </ac:picMkLst>
        </pc:picChg>
      </pc:sldChg>
      <pc:sldChg chg="modSp">
        <pc:chgData name="david taylor" userId="6ae9e8f56717e08b" providerId="LiveId" clId="{3A6D3215-6349-440E-B24C-33FDCE488E1B}" dt="2021-01-03T07:38:41.313" v="850" actId="20577"/>
        <pc:sldMkLst>
          <pc:docMk/>
          <pc:sldMk cId="2969639195" sldId="410"/>
        </pc:sldMkLst>
        <pc:spChg chg="mod">
          <ac:chgData name="david taylor" userId="6ae9e8f56717e08b" providerId="LiveId" clId="{3A6D3215-6349-440E-B24C-33FDCE488E1B}" dt="2021-01-03T07:38:37.145" v="849" actId="20577"/>
          <ac:spMkLst>
            <pc:docMk/>
            <pc:sldMk cId="2969639195" sldId="410"/>
            <ac:spMk id="4" creationId="{9DAC091E-DC8A-4321-8790-1D316CEC3FC9}"/>
          </ac:spMkLst>
        </pc:spChg>
        <pc:spChg chg="mod">
          <ac:chgData name="david taylor" userId="6ae9e8f56717e08b" providerId="LiveId" clId="{3A6D3215-6349-440E-B24C-33FDCE488E1B}" dt="2021-01-03T07:38:41.313" v="850" actId="20577"/>
          <ac:spMkLst>
            <pc:docMk/>
            <pc:sldMk cId="2969639195" sldId="410"/>
            <ac:spMk id="5" creationId="{E9F2F374-39BF-4AEC-8E17-504C68FA237B}"/>
          </ac:spMkLst>
        </pc:spChg>
      </pc:sldChg>
      <pc:sldChg chg="addSp modSp new mod">
        <pc:chgData name="david taylor" userId="6ae9e8f56717e08b" providerId="LiveId" clId="{3A6D3215-6349-440E-B24C-33FDCE488E1B}" dt="2021-01-03T07:40:23.764" v="854" actId="14100"/>
        <pc:sldMkLst>
          <pc:docMk/>
          <pc:sldMk cId="786980369" sldId="412"/>
        </pc:sldMkLst>
        <pc:picChg chg="add mod">
          <ac:chgData name="david taylor" userId="6ae9e8f56717e08b" providerId="LiveId" clId="{3A6D3215-6349-440E-B24C-33FDCE488E1B}" dt="2021-01-03T07:40:23.764" v="854" actId="14100"/>
          <ac:picMkLst>
            <pc:docMk/>
            <pc:sldMk cId="786980369" sldId="412"/>
            <ac:picMk id="3" creationId="{64F0E034-0A3F-4B07-B326-152362552069}"/>
          </ac:picMkLst>
        </pc:picChg>
      </pc:sldChg>
      <pc:sldChg chg="addSp delSp modSp new mod delAnim modAnim">
        <pc:chgData name="david taylor" userId="6ae9e8f56717e08b" providerId="LiveId" clId="{3A6D3215-6349-440E-B24C-33FDCE488E1B}" dt="2021-01-03T07:48:33.914" v="978" actId="478"/>
        <pc:sldMkLst>
          <pc:docMk/>
          <pc:sldMk cId="3774393003" sldId="413"/>
        </pc:sldMkLst>
        <pc:spChg chg="add del mod">
          <ac:chgData name="david taylor" userId="6ae9e8f56717e08b" providerId="LiveId" clId="{3A6D3215-6349-440E-B24C-33FDCE488E1B}" dt="2021-01-03T07:48:33.914" v="978" actId="478"/>
          <ac:spMkLst>
            <pc:docMk/>
            <pc:sldMk cId="3774393003" sldId="413"/>
            <ac:spMk id="4" creationId="{5958A326-0171-4177-8C8E-D57592B385B1}"/>
          </ac:spMkLst>
        </pc:spChg>
        <pc:spChg chg="add del mod">
          <ac:chgData name="david taylor" userId="6ae9e8f56717e08b" providerId="LiveId" clId="{3A6D3215-6349-440E-B24C-33FDCE488E1B}" dt="2021-01-03T07:48:26.839" v="975" actId="478"/>
          <ac:spMkLst>
            <pc:docMk/>
            <pc:sldMk cId="3774393003" sldId="413"/>
            <ac:spMk id="5" creationId="{2CB79B28-ECB6-4B67-9233-482F274D01C5}"/>
          </ac:spMkLst>
        </pc:spChg>
        <pc:spChg chg="add del mod">
          <ac:chgData name="david taylor" userId="6ae9e8f56717e08b" providerId="LiveId" clId="{3A6D3215-6349-440E-B24C-33FDCE488E1B}" dt="2021-01-03T07:48:31.965" v="977" actId="478"/>
          <ac:spMkLst>
            <pc:docMk/>
            <pc:sldMk cId="3774393003" sldId="413"/>
            <ac:spMk id="6" creationId="{46C6252F-9A84-4CF7-8FF0-B819A26080BE}"/>
          </ac:spMkLst>
        </pc:spChg>
        <pc:spChg chg="add del mod">
          <ac:chgData name="david taylor" userId="6ae9e8f56717e08b" providerId="LiveId" clId="{3A6D3215-6349-440E-B24C-33FDCE488E1B}" dt="2021-01-03T07:48:29.771" v="976" actId="478"/>
          <ac:spMkLst>
            <pc:docMk/>
            <pc:sldMk cId="3774393003" sldId="413"/>
            <ac:spMk id="8" creationId="{2DCAD353-2CC8-493A-815C-BC482A6C0CE5}"/>
          </ac:spMkLst>
        </pc:spChg>
        <pc:picChg chg="add mod">
          <ac:chgData name="david taylor" userId="6ae9e8f56717e08b" providerId="LiveId" clId="{3A6D3215-6349-440E-B24C-33FDCE488E1B}" dt="2021-01-03T07:41:24.721" v="858" actId="14100"/>
          <ac:picMkLst>
            <pc:docMk/>
            <pc:sldMk cId="3774393003" sldId="413"/>
            <ac:picMk id="3" creationId="{F5BA47C6-BEF7-4D83-BDA9-FF55B1D335D2}"/>
          </ac:picMkLst>
        </pc:picChg>
      </pc:sldChg>
      <pc:sldChg chg="addSp modSp new mod">
        <pc:chgData name="david taylor" userId="6ae9e8f56717e08b" providerId="LiveId" clId="{3A6D3215-6349-440E-B24C-33FDCE488E1B}" dt="2021-01-03T07:42:15.680" v="863" actId="1076"/>
        <pc:sldMkLst>
          <pc:docMk/>
          <pc:sldMk cId="2801188688" sldId="414"/>
        </pc:sldMkLst>
        <pc:picChg chg="add mod">
          <ac:chgData name="david taylor" userId="6ae9e8f56717e08b" providerId="LiveId" clId="{3A6D3215-6349-440E-B24C-33FDCE488E1B}" dt="2021-01-03T07:42:15.680" v="863" actId="1076"/>
          <ac:picMkLst>
            <pc:docMk/>
            <pc:sldMk cId="2801188688" sldId="414"/>
            <ac:picMk id="3" creationId="{7D56FD97-6798-493E-8F41-ADAB8BB59284}"/>
          </ac:picMkLst>
        </pc:picChg>
      </pc:sldChg>
      <pc:sldChg chg="add">
        <pc:chgData name="david taylor" userId="6ae9e8f56717e08b" providerId="LiveId" clId="{3A6D3215-6349-440E-B24C-33FDCE488E1B}" dt="2021-01-03T07:48:18.997" v="974" actId="2890"/>
        <pc:sldMkLst>
          <pc:docMk/>
          <pc:sldMk cId="3351949670" sldId="415"/>
        </pc:sldMkLst>
      </pc:sldChg>
      <pc:sldChg chg="addSp modSp new mod modAnim">
        <pc:chgData name="david taylor" userId="6ae9e8f56717e08b" providerId="LiveId" clId="{3A6D3215-6349-440E-B24C-33FDCE488E1B}" dt="2021-01-03T07:57:19.604" v="1009"/>
        <pc:sldMkLst>
          <pc:docMk/>
          <pc:sldMk cId="1895273" sldId="416"/>
        </pc:sldMkLst>
        <pc:picChg chg="add mod">
          <ac:chgData name="david taylor" userId="6ae9e8f56717e08b" providerId="LiveId" clId="{3A6D3215-6349-440E-B24C-33FDCE488E1B}" dt="2021-01-03T07:51:28.904" v="983" actId="1076"/>
          <ac:picMkLst>
            <pc:docMk/>
            <pc:sldMk cId="1895273" sldId="416"/>
            <ac:picMk id="3" creationId="{87EDE52E-8424-460E-A89D-71B6963C7D62}"/>
          </ac:picMkLst>
        </pc:picChg>
        <pc:cxnChg chg="add mod">
          <ac:chgData name="david taylor" userId="6ae9e8f56717e08b" providerId="LiveId" clId="{3A6D3215-6349-440E-B24C-33FDCE488E1B}" dt="2021-01-03T07:52:08.342" v="987" actId="208"/>
          <ac:cxnSpMkLst>
            <pc:docMk/>
            <pc:sldMk cId="1895273" sldId="416"/>
            <ac:cxnSpMk id="5" creationId="{B6D573FD-0D51-4D03-913B-2F990D1A2A35}"/>
          </ac:cxnSpMkLst>
        </pc:cxnChg>
        <pc:cxnChg chg="add mod">
          <ac:chgData name="david taylor" userId="6ae9e8f56717e08b" providerId="LiveId" clId="{3A6D3215-6349-440E-B24C-33FDCE488E1B}" dt="2021-01-03T07:52:18.020" v="988" actId="571"/>
          <ac:cxnSpMkLst>
            <pc:docMk/>
            <pc:sldMk cId="1895273" sldId="416"/>
            <ac:cxnSpMk id="6" creationId="{FC63C736-EEEA-46BD-B810-094B23C4C5F9}"/>
          </ac:cxnSpMkLst>
        </pc:cxnChg>
        <pc:cxnChg chg="add mod">
          <ac:chgData name="david taylor" userId="6ae9e8f56717e08b" providerId="LiveId" clId="{3A6D3215-6349-440E-B24C-33FDCE488E1B}" dt="2021-01-03T07:52:33.744" v="992" actId="14100"/>
          <ac:cxnSpMkLst>
            <pc:docMk/>
            <pc:sldMk cId="1895273" sldId="416"/>
            <ac:cxnSpMk id="7" creationId="{5843F54F-CC3B-4334-AB17-A52D015923FA}"/>
          </ac:cxnSpMkLst>
        </pc:cxnChg>
        <pc:cxnChg chg="add mod">
          <ac:chgData name="david taylor" userId="6ae9e8f56717e08b" providerId="LiveId" clId="{3A6D3215-6349-440E-B24C-33FDCE488E1B}" dt="2021-01-03T07:52:38.400" v="993" actId="14100"/>
          <ac:cxnSpMkLst>
            <pc:docMk/>
            <pc:sldMk cId="1895273" sldId="416"/>
            <ac:cxnSpMk id="8" creationId="{86959B73-5CEF-4049-9202-1B53B7BB6751}"/>
          </ac:cxnSpMkLst>
        </pc:cxnChg>
        <pc:cxnChg chg="add mod">
          <ac:chgData name="david taylor" userId="6ae9e8f56717e08b" providerId="LiveId" clId="{3A6D3215-6349-440E-B24C-33FDCE488E1B}" dt="2021-01-03T07:52:24.664" v="991" actId="571"/>
          <ac:cxnSpMkLst>
            <pc:docMk/>
            <pc:sldMk cId="1895273" sldId="416"/>
            <ac:cxnSpMk id="9" creationId="{F5E3C383-0F60-4F21-928A-0DC25A6C54A0}"/>
          </ac:cxnSpMkLst>
        </pc:cxnChg>
      </pc:sldChg>
      <pc:sldChg chg="addSp delSp modSp new mod modAnim">
        <pc:chgData name="david taylor" userId="6ae9e8f56717e08b" providerId="LiveId" clId="{3A6D3215-6349-440E-B24C-33FDCE488E1B}" dt="2021-01-03T08:03:47.099" v="1063" actId="1076"/>
        <pc:sldMkLst>
          <pc:docMk/>
          <pc:sldMk cId="2120935180" sldId="417"/>
        </pc:sldMkLst>
        <pc:spChg chg="add mod">
          <ac:chgData name="david taylor" userId="6ae9e8f56717e08b" providerId="LiveId" clId="{3A6D3215-6349-440E-B24C-33FDCE488E1B}" dt="2021-01-03T08:03:47.099" v="1063" actId="1076"/>
          <ac:spMkLst>
            <pc:docMk/>
            <pc:sldMk cId="2120935180" sldId="417"/>
            <ac:spMk id="29" creationId="{06FC3DE0-934E-4F21-9EDC-6877486690F0}"/>
          </ac:spMkLst>
        </pc:spChg>
        <pc:picChg chg="add mod">
          <ac:chgData name="david taylor" userId="6ae9e8f56717e08b" providerId="LiveId" clId="{3A6D3215-6349-440E-B24C-33FDCE488E1B}" dt="2021-01-03T08:01:52.731" v="1037" actId="1076"/>
          <ac:picMkLst>
            <pc:docMk/>
            <pc:sldMk cId="2120935180" sldId="417"/>
            <ac:picMk id="2" creationId="{22AF2E81-6B25-4F55-ABD4-905CD5D687DB}"/>
          </ac:picMkLst>
        </pc:picChg>
        <pc:picChg chg="add mod">
          <ac:chgData name="david taylor" userId="6ae9e8f56717e08b" providerId="LiveId" clId="{3A6D3215-6349-440E-B24C-33FDCE488E1B}" dt="2021-01-03T07:59:17.736" v="1021" actId="1076"/>
          <ac:picMkLst>
            <pc:docMk/>
            <pc:sldMk cId="2120935180" sldId="417"/>
            <ac:picMk id="3" creationId="{58269F8D-FDD9-4B5A-B418-AF5AD6F4B1E5}"/>
          </ac:picMkLst>
        </pc:picChg>
        <pc:picChg chg="add mod">
          <ac:chgData name="david taylor" userId="6ae9e8f56717e08b" providerId="LiveId" clId="{3A6D3215-6349-440E-B24C-33FDCE488E1B}" dt="2021-01-03T07:59:59.151" v="1022" actId="571"/>
          <ac:picMkLst>
            <pc:docMk/>
            <pc:sldMk cId="2120935180" sldId="417"/>
            <ac:picMk id="4" creationId="{6A2613AF-6D7E-4E03-96C4-0A5D284D6B87}"/>
          </ac:picMkLst>
        </pc:picChg>
        <pc:picChg chg="add del mod">
          <ac:chgData name="david taylor" userId="6ae9e8f56717e08b" providerId="LiveId" clId="{3A6D3215-6349-440E-B24C-33FDCE488E1B}" dt="2021-01-03T08:01:30.810" v="1034" actId="478"/>
          <ac:picMkLst>
            <pc:docMk/>
            <pc:sldMk cId="2120935180" sldId="417"/>
            <ac:picMk id="5" creationId="{C98115BA-036B-4514-A886-F1664E5A19DD}"/>
          </ac:picMkLst>
        </pc:picChg>
        <pc:picChg chg="add del mod">
          <ac:chgData name="david taylor" userId="6ae9e8f56717e08b" providerId="LiveId" clId="{3A6D3215-6349-440E-B24C-33FDCE488E1B}" dt="2021-01-03T08:01:30.810" v="1034" actId="478"/>
          <ac:picMkLst>
            <pc:docMk/>
            <pc:sldMk cId="2120935180" sldId="417"/>
            <ac:picMk id="6" creationId="{73BA0513-2B83-4B20-970A-CBD91CC886D8}"/>
          </ac:picMkLst>
        </pc:picChg>
        <pc:picChg chg="add del mod">
          <ac:chgData name="david taylor" userId="6ae9e8f56717e08b" providerId="LiveId" clId="{3A6D3215-6349-440E-B24C-33FDCE488E1B}" dt="2021-01-03T08:01:30.810" v="1034" actId="478"/>
          <ac:picMkLst>
            <pc:docMk/>
            <pc:sldMk cId="2120935180" sldId="417"/>
            <ac:picMk id="7" creationId="{CBDC9B76-3A43-4FDF-A0B7-37BA3117CD40}"/>
          </ac:picMkLst>
        </pc:picChg>
        <pc:picChg chg="add del mod">
          <ac:chgData name="david taylor" userId="6ae9e8f56717e08b" providerId="LiveId" clId="{3A6D3215-6349-440E-B24C-33FDCE488E1B}" dt="2021-01-03T08:01:30.810" v="1034" actId="478"/>
          <ac:picMkLst>
            <pc:docMk/>
            <pc:sldMk cId="2120935180" sldId="417"/>
            <ac:picMk id="8" creationId="{CECDEBDC-874F-4A8C-B437-843811708AEE}"/>
          </ac:picMkLst>
        </pc:picChg>
        <pc:picChg chg="add del mod">
          <ac:chgData name="david taylor" userId="6ae9e8f56717e08b" providerId="LiveId" clId="{3A6D3215-6349-440E-B24C-33FDCE488E1B}" dt="2021-01-03T08:01:30.810" v="1034" actId="478"/>
          <ac:picMkLst>
            <pc:docMk/>
            <pc:sldMk cId="2120935180" sldId="417"/>
            <ac:picMk id="9" creationId="{EC0C8362-BE25-4A09-9DB7-EA8504C69D75}"/>
          </ac:picMkLst>
        </pc:picChg>
        <pc:picChg chg="add del mod">
          <ac:chgData name="david taylor" userId="6ae9e8f56717e08b" providerId="LiveId" clId="{3A6D3215-6349-440E-B24C-33FDCE488E1B}" dt="2021-01-03T08:01:30.810" v="1034" actId="478"/>
          <ac:picMkLst>
            <pc:docMk/>
            <pc:sldMk cId="2120935180" sldId="417"/>
            <ac:picMk id="10" creationId="{E0DFCF72-B7CF-48FD-A2DF-79F3A6EB18DE}"/>
          </ac:picMkLst>
        </pc:picChg>
        <pc:picChg chg="add del mod">
          <ac:chgData name="david taylor" userId="6ae9e8f56717e08b" providerId="LiveId" clId="{3A6D3215-6349-440E-B24C-33FDCE488E1B}" dt="2021-01-03T08:01:30.810" v="1034" actId="478"/>
          <ac:picMkLst>
            <pc:docMk/>
            <pc:sldMk cId="2120935180" sldId="417"/>
            <ac:picMk id="11" creationId="{60D63846-E95E-46B6-B106-C0E8FBA3B8B9}"/>
          </ac:picMkLst>
        </pc:picChg>
        <pc:picChg chg="add del mod">
          <ac:chgData name="david taylor" userId="6ae9e8f56717e08b" providerId="LiveId" clId="{3A6D3215-6349-440E-B24C-33FDCE488E1B}" dt="2021-01-03T08:01:30.810" v="1034" actId="478"/>
          <ac:picMkLst>
            <pc:docMk/>
            <pc:sldMk cId="2120935180" sldId="417"/>
            <ac:picMk id="12" creationId="{94007E84-5058-49ED-873E-71F68C6C1E84}"/>
          </ac:picMkLst>
        </pc:picChg>
        <pc:cxnChg chg="add mod">
          <ac:chgData name="david taylor" userId="6ae9e8f56717e08b" providerId="LiveId" clId="{3A6D3215-6349-440E-B24C-33FDCE488E1B}" dt="2021-01-03T08:02:36.024" v="1047" actId="14100"/>
          <ac:cxnSpMkLst>
            <pc:docMk/>
            <pc:sldMk cId="2120935180" sldId="417"/>
            <ac:cxnSpMk id="13" creationId="{D65C9728-A006-4D94-90A3-5B39A9E97F01}"/>
          </ac:cxnSpMkLst>
        </pc:cxnChg>
        <pc:cxnChg chg="add mod">
          <ac:chgData name="david taylor" userId="6ae9e8f56717e08b" providerId="LiveId" clId="{3A6D3215-6349-440E-B24C-33FDCE488E1B}" dt="2021-01-03T08:02:31.848" v="1046" actId="14100"/>
          <ac:cxnSpMkLst>
            <pc:docMk/>
            <pc:sldMk cId="2120935180" sldId="417"/>
            <ac:cxnSpMk id="15" creationId="{0D817A9A-19DC-417D-8650-BFC7B43E4FB4}"/>
          </ac:cxnSpMkLst>
        </pc:cxnChg>
        <pc:cxnChg chg="add mod">
          <ac:chgData name="david taylor" userId="6ae9e8f56717e08b" providerId="LiveId" clId="{3A6D3215-6349-440E-B24C-33FDCE488E1B}" dt="2021-01-03T08:02:02.864" v="1041" actId="571"/>
          <ac:cxnSpMkLst>
            <pc:docMk/>
            <pc:sldMk cId="2120935180" sldId="417"/>
            <ac:cxnSpMk id="16" creationId="{1F5B6204-8E4E-4D74-AC92-3BF929736047}"/>
          </ac:cxnSpMkLst>
        </pc:cxnChg>
        <pc:cxnChg chg="add mod">
          <ac:chgData name="david taylor" userId="6ae9e8f56717e08b" providerId="LiveId" clId="{3A6D3215-6349-440E-B24C-33FDCE488E1B}" dt="2021-01-03T08:02:04.640" v="1042" actId="571"/>
          <ac:cxnSpMkLst>
            <pc:docMk/>
            <pc:sldMk cId="2120935180" sldId="417"/>
            <ac:cxnSpMk id="17" creationId="{9E79E016-7224-4795-A53C-94F64AF26FD4}"/>
          </ac:cxnSpMkLst>
        </pc:cxnChg>
        <pc:cxnChg chg="add mod">
          <ac:chgData name="david taylor" userId="6ae9e8f56717e08b" providerId="LiveId" clId="{3A6D3215-6349-440E-B24C-33FDCE488E1B}" dt="2021-01-03T08:02:44.671" v="1048" actId="14100"/>
          <ac:cxnSpMkLst>
            <pc:docMk/>
            <pc:sldMk cId="2120935180" sldId="417"/>
            <ac:cxnSpMk id="18" creationId="{E7AF0240-37DE-424E-89AA-082EEA35B040}"/>
          </ac:cxnSpMkLst>
        </pc:cxnChg>
        <pc:cxnChg chg="add mod">
          <ac:chgData name="david taylor" userId="6ae9e8f56717e08b" providerId="LiveId" clId="{3A6D3215-6349-440E-B24C-33FDCE488E1B}" dt="2021-01-03T08:02:50.944" v="1049" actId="14100"/>
          <ac:cxnSpMkLst>
            <pc:docMk/>
            <pc:sldMk cId="2120935180" sldId="417"/>
            <ac:cxnSpMk id="19" creationId="{028165F0-A10E-4E02-8E91-D2B86872DD9F}"/>
          </ac:cxnSpMkLst>
        </pc:cxnChg>
        <pc:cxnChg chg="add mod">
          <ac:chgData name="david taylor" userId="6ae9e8f56717e08b" providerId="LiveId" clId="{3A6D3215-6349-440E-B24C-33FDCE488E1B}" dt="2021-01-03T08:02:55.624" v="1050" actId="14100"/>
          <ac:cxnSpMkLst>
            <pc:docMk/>
            <pc:sldMk cId="2120935180" sldId="417"/>
            <ac:cxnSpMk id="20" creationId="{33C03DC0-51ED-4AE7-8355-3A77416153DA}"/>
          </ac:cxnSpMkLst>
        </pc:cxnChg>
        <pc:cxnChg chg="add mod">
          <ac:chgData name="david taylor" userId="6ae9e8f56717e08b" providerId="LiveId" clId="{3A6D3215-6349-440E-B24C-33FDCE488E1B}" dt="2021-01-03T08:03:01.836" v="1051" actId="14100"/>
          <ac:cxnSpMkLst>
            <pc:docMk/>
            <pc:sldMk cId="2120935180" sldId="417"/>
            <ac:cxnSpMk id="21" creationId="{904617FD-A99C-4C60-801D-D7161EAFF99A}"/>
          </ac:cxnSpMkLst>
        </pc:cxnChg>
      </pc:sldChg>
      <pc:sldChg chg="addSp modSp add mod ord">
        <pc:chgData name="david taylor" userId="6ae9e8f56717e08b" providerId="LiveId" clId="{3A6D3215-6349-440E-B24C-33FDCE488E1B}" dt="2021-01-03T08:04:13.863" v="1077" actId="1076"/>
        <pc:sldMkLst>
          <pc:docMk/>
          <pc:sldMk cId="1428217193" sldId="418"/>
        </pc:sldMkLst>
        <pc:spChg chg="add mod">
          <ac:chgData name="david taylor" userId="6ae9e8f56717e08b" providerId="LiveId" clId="{3A6D3215-6349-440E-B24C-33FDCE488E1B}" dt="2021-01-03T08:04:13.863" v="1077" actId="1076"/>
          <ac:spMkLst>
            <pc:docMk/>
            <pc:sldMk cId="1428217193" sldId="418"/>
            <ac:spMk id="3" creationId="{42F00BDE-E035-4ADC-AFCE-D65D05038415}"/>
          </ac:spMkLst>
        </pc:spChg>
      </pc:sldChg>
      <pc:sldChg chg="modSp mod">
        <pc:chgData name="david taylor" userId="6ae9e8f56717e08b" providerId="LiveId" clId="{3A6D3215-6349-440E-B24C-33FDCE488E1B}" dt="2021-01-03T08:09:37.538" v="1092" actId="20577"/>
        <pc:sldMkLst>
          <pc:docMk/>
          <pc:sldMk cId="3732365668" sldId="420"/>
        </pc:sldMkLst>
        <pc:spChg chg="mod">
          <ac:chgData name="david taylor" userId="6ae9e8f56717e08b" providerId="LiveId" clId="{3A6D3215-6349-440E-B24C-33FDCE488E1B}" dt="2021-01-03T08:09:21.271" v="1090" actId="20577"/>
          <ac:spMkLst>
            <pc:docMk/>
            <pc:sldMk cId="3732365668" sldId="420"/>
            <ac:spMk id="3" creationId="{27945490-00B0-42AD-B592-EDB57A9BEC53}"/>
          </ac:spMkLst>
        </pc:spChg>
        <pc:spChg chg="mod">
          <ac:chgData name="david taylor" userId="6ae9e8f56717e08b" providerId="LiveId" clId="{3A6D3215-6349-440E-B24C-33FDCE488E1B}" dt="2021-01-03T08:09:37.538" v="1092" actId="20577"/>
          <ac:spMkLst>
            <pc:docMk/>
            <pc:sldMk cId="3732365668" sldId="420"/>
            <ac:spMk id="5" creationId="{0FDAD3B8-757F-4791-B060-78266BD84857}"/>
          </ac:spMkLst>
        </pc:spChg>
        <pc:spChg chg="mod">
          <ac:chgData name="david taylor" userId="6ae9e8f56717e08b" providerId="LiveId" clId="{3A6D3215-6349-440E-B24C-33FDCE488E1B}" dt="2021-01-03T08:08:54.978" v="1082" actId="20577"/>
          <ac:spMkLst>
            <pc:docMk/>
            <pc:sldMk cId="3732365668" sldId="420"/>
            <ac:spMk id="6" creationId="{10418503-FD14-4737-B94C-94D429960AAC}"/>
          </ac:spMkLst>
        </pc:spChg>
      </pc:sldChg>
      <pc:sldChg chg="modSp mod">
        <pc:chgData name="david taylor" userId="6ae9e8f56717e08b" providerId="LiveId" clId="{3A6D3215-6349-440E-B24C-33FDCE488E1B}" dt="2021-01-03T08:10:33.589" v="1111" actId="20577"/>
        <pc:sldMkLst>
          <pc:docMk/>
          <pc:sldMk cId="1907905577" sldId="421"/>
        </pc:sldMkLst>
        <pc:spChg chg="mod">
          <ac:chgData name="david taylor" userId="6ae9e8f56717e08b" providerId="LiveId" clId="{3A6D3215-6349-440E-B24C-33FDCE488E1B}" dt="2021-01-03T08:10:28.816" v="1109" actId="20577"/>
          <ac:spMkLst>
            <pc:docMk/>
            <pc:sldMk cId="1907905577" sldId="421"/>
            <ac:spMk id="3" creationId="{27945490-00B0-42AD-B592-EDB57A9BEC53}"/>
          </ac:spMkLst>
        </pc:spChg>
        <pc:spChg chg="mod">
          <ac:chgData name="david taylor" userId="6ae9e8f56717e08b" providerId="LiveId" clId="{3A6D3215-6349-440E-B24C-33FDCE488E1B}" dt="2021-01-03T08:10:33.589" v="1111" actId="20577"/>
          <ac:spMkLst>
            <pc:docMk/>
            <pc:sldMk cId="1907905577" sldId="421"/>
            <ac:spMk id="5" creationId="{0FDAD3B8-757F-4791-B060-78266BD84857}"/>
          </ac:spMkLst>
        </pc:spChg>
        <pc:spChg chg="mod">
          <ac:chgData name="david taylor" userId="6ae9e8f56717e08b" providerId="LiveId" clId="{3A6D3215-6349-440E-B24C-33FDCE488E1B}" dt="2021-01-03T08:10:05.492" v="1101" actId="20577"/>
          <ac:spMkLst>
            <pc:docMk/>
            <pc:sldMk cId="1907905577" sldId="421"/>
            <ac:spMk id="6" creationId="{10418503-FD14-4737-B94C-94D429960AAC}"/>
          </ac:spMkLst>
        </pc:spChg>
      </pc:sldChg>
      <pc:sldChg chg="modSp modAnim">
        <pc:chgData name="david taylor" userId="6ae9e8f56717e08b" providerId="LiveId" clId="{3A6D3215-6349-440E-B24C-33FDCE488E1B}" dt="2021-01-03T08:11:06.599" v="1114" actId="20577"/>
        <pc:sldMkLst>
          <pc:docMk/>
          <pc:sldMk cId="1123119921" sldId="425"/>
        </pc:sldMkLst>
        <pc:spChg chg="mod">
          <ac:chgData name="david taylor" userId="6ae9e8f56717e08b" providerId="LiveId" clId="{3A6D3215-6349-440E-B24C-33FDCE488E1B}" dt="2021-01-03T08:11:03.799" v="1113" actId="20577"/>
          <ac:spMkLst>
            <pc:docMk/>
            <pc:sldMk cId="1123119921" sldId="425"/>
            <ac:spMk id="4" creationId="{9DAC091E-DC8A-4321-8790-1D316CEC3FC9}"/>
          </ac:spMkLst>
        </pc:spChg>
        <pc:spChg chg="mod">
          <ac:chgData name="david taylor" userId="6ae9e8f56717e08b" providerId="LiveId" clId="{3A6D3215-6349-440E-B24C-33FDCE488E1B}" dt="2021-01-03T08:11:06.599" v="1114" actId="20577"/>
          <ac:spMkLst>
            <pc:docMk/>
            <pc:sldMk cId="1123119921" sldId="425"/>
            <ac:spMk id="5" creationId="{E9F2F374-39BF-4AEC-8E17-504C68FA237B}"/>
          </ac:spMkLst>
        </pc:spChg>
      </pc:sldChg>
      <pc:sldChg chg="addSp modSp new mod">
        <pc:chgData name="david taylor" userId="6ae9e8f56717e08b" providerId="LiveId" clId="{3A6D3215-6349-440E-B24C-33FDCE488E1B}" dt="2021-01-03T08:12:13.586" v="1118" actId="14100"/>
        <pc:sldMkLst>
          <pc:docMk/>
          <pc:sldMk cId="310048239" sldId="428"/>
        </pc:sldMkLst>
        <pc:picChg chg="add mod">
          <ac:chgData name="david taylor" userId="6ae9e8f56717e08b" providerId="LiveId" clId="{3A6D3215-6349-440E-B24C-33FDCE488E1B}" dt="2021-01-03T08:12:13.586" v="1118" actId="14100"/>
          <ac:picMkLst>
            <pc:docMk/>
            <pc:sldMk cId="310048239" sldId="428"/>
            <ac:picMk id="3" creationId="{C0D1414A-0CFB-4E39-A572-7F2C16B7A67D}"/>
          </ac:picMkLst>
        </pc:picChg>
      </pc:sldChg>
      <pc:sldChg chg="del">
        <pc:chgData name="david taylor" userId="6ae9e8f56717e08b" providerId="LiveId" clId="{3A6D3215-6349-440E-B24C-33FDCE488E1B}" dt="2021-01-03T08:15:11.909" v="1119" actId="2696"/>
        <pc:sldMkLst>
          <pc:docMk/>
          <pc:sldMk cId="2253430721" sldId="429"/>
        </pc:sldMkLst>
      </pc:sldChg>
      <pc:sldChg chg="delSp modSp mod">
        <pc:chgData name="david taylor" userId="6ae9e8f56717e08b" providerId="LiveId" clId="{3A6D3215-6349-440E-B24C-33FDCE488E1B}" dt="2021-01-03T08:16:11.417" v="1236" actId="20577"/>
        <pc:sldMkLst>
          <pc:docMk/>
          <pc:sldMk cId="4290614152" sldId="433"/>
        </pc:sldMkLst>
        <pc:spChg chg="mod">
          <ac:chgData name="david taylor" userId="6ae9e8f56717e08b" providerId="LiveId" clId="{3A6D3215-6349-440E-B24C-33FDCE488E1B}" dt="2021-01-03T08:16:11.417" v="1236" actId="20577"/>
          <ac:spMkLst>
            <pc:docMk/>
            <pc:sldMk cId="4290614152" sldId="433"/>
            <ac:spMk id="2" creationId="{0E001C17-3812-4CBD-BA67-35DB13CD6397}"/>
          </ac:spMkLst>
        </pc:spChg>
        <pc:picChg chg="del">
          <ac:chgData name="david taylor" userId="6ae9e8f56717e08b" providerId="LiveId" clId="{3A6D3215-6349-440E-B24C-33FDCE488E1B}" dt="2021-01-03T08:15:46.720" v="1177" actId="478"/>
          <ac:picMkLst>
            <pc:docMk/>
            <pc:sldMk cId="4290614152" sldId="433"/>
            <ac:picMk id="4" creationId="{B1DB6B02-4998-46F1-A0C8-612A54220037}"/>
          </ac:picMkLst>
        </pc:picChg>
        <pc:picChg chg="del">
          <ac:chgData name="david taylor" userId="6ae9e8f56717e08b" providerId="LiveId" clId="{3A6D3215-6349-440E-B24C-33FDCE488E1B}" dt="2021-01-03T08:15:46.720" v="1177" actId="478"/>
          <ac:picMkLst>
            <pc:docMk/>
            <pc:sldMk cId="4290614152" sldId="433"/>
            <ac:picMk id="6" creationId="{66403F4C-896C-4CB6-ABAD-B83D5445FD5C}"/>
          </ac:picMkLst>
        </pc:picChg>
        <pc:picChg chg="del">
          <ac:chgData name="david taylor" userId="6ae9e8f56717e08b" providerId="LiveId" clId="{3A6D3215-6349-440E-B24C-33FDCE488E1B}" dt="2021-01-03T08:15:46.720" v="1177" actId="478"/>
          <ac:picMkLst>
            <pc:docMk/>
            <pc:sldMk cId="4290614152" sldId="433"/>
            <ac:picMk id="7" creationId="{AD00B1B2-D466-4590-857C-C84D92125801}"/>
          </ac:picMkLst>
        </pc:picChg>
        <pc:picChg chg="del">
          <ac:chgData name="david taylor" userId="6ae9e8f56717e08b" providerId="LiveId" clId="{3A6D3215-6349-440E-B24C-33FDCE488E1B}" dt="2021-01-03T08:15:46.720" v="1177" actId="478"/>
          <ac:picMkLst>
            <pc:docMk/>
            <pc:sldMk cId="4290614152" sldId="433"/>
            <ac:picMk id="8" creationId="{B1A88532-55FA-4EC2-A168-058C73BA563D}"/>
          </ac:picMkLst>
        </pc:picChg>
        <pc:picChg chg="del">
          <ac:chgData name="david taylor" userId="6ae9e8f56717e08b" providerId="LiveId" clId="{3A6D3215-6349-440E-B24C-33FDCE488E1B}" dt="2021-01-03T08:15:46.720" v="1177" actId="478"/>
          <ac:picMkLst>
            <pc:docMk/>
            <pc:sldMk cId="4290614152" sldId="433"/>
            <ac:picMk id="9" creationId="{468DCCD8-F938-44EB-BE36-45E321F42636}"/>
          </ac:picMkLst>
        </pc:picChg>
        <pc:picChg chg="del">
          <ac:chgData name="david taylor" userId="6ae9e8f56717e08b" providerId="LiveId" clId="{3A6D3215-6349-440E-B24C-33FDCE488E1B}" dt="2021-01-03T08:15:46.720" v="1177" actId="478"/>
          <ac:picMkLst>
            <pc:docMk/>
            <pc:sldMk cId="4290614152" sldId="433"/>
            <ac:picMk id="10" creationId="{41409422-F15B-497F-BF1D-EEDDFA9A8784}"/>
          </ac:picMkLst>
        </pc:picChg>
        <pc:picChg chg="del">
          <ac:chgData name="david taylor" userId="6ae9e8f56717e08b" providerId="LiveId" clId="{3A6D3215-6349-440E-B24C-33FDCE488E1B}" dt="2021-01-03T08:15:46.720" v="1177" actId="478"/>
          <ac:picMkLst>
            <pc:docMk/>
            <pc:sldMk cId="4290614152" sldId="433"/>
            <ac:picMk id="12" creationId="{8341EE88-D0F9-4670-998E-27C95C8BB112}"/>
          </ac:picMkLst>
        </pc:picChg>
        <pc:picChg chg="del">
          <ac:chgData name="david taylor" userId="6ae9e8f56717e08b" providerId="LiveId" clId="{3A6D3215-6349-440E-B24C-33FDCE488E1B}" dt="2021-01-03T08:15:46.720" v="1177" actId="478"/>
          <ac:picMkLst>
            <pc:docMk/>
            <pc:sldMk cId="4290614152" sldId="433"/>
            <ac:picMk id="13" creationId="{80F6A677-AC0C-4F4D-B1D6-CD1ABF0F9285}"/>
          </ac:picMkLst>
        </pc:picChg>
        <pc:picChg chg="del">
          <ac:chgData name="david taylor" userId="6ae9e8f56717e08b" providerId="LiveId" clId="{3A6D3215-6349-440E-B24C-33FDCE488E1B}" dt="2021-01-03T08:15:46.720" v="1177" actId="478"/>
          <ac:picMkLst>
            <pc:docMk/>
            <pc:sldMk cId="4290614152" sldId="433"/>
            <ac:picMk id="14" creationId="{48AE2DAE-7533-469F-ABFB-B47917108C3B}"/>
          </ac:picMkLst>
        </pc:picChg>
        <pc:picChg chg="del">
          <ac:chgData name="david taylor" userId="6ae9e8f56717e08b" providerId="LiveId" clId="{3A6D3215-6349-440E-B24C-33FDCE488E1B}" dt="2021-01-03T08:15:46.720" v="1177" actId="478"/>
          <ac:picMkLst>
            <pc:docMk/>
            <pc:sldMk cId="4290614152" sldId="433"/>
            <ac:picMk id="15" creationId="{600A437D-8A99-4285-8312-9BDA47B3F51D}"/>
          </ac:picMkLst>
        </pc:picChg>
        <pc:picChg chg="del">
          <ac:chgData name="david taylor" userId="6ae9e8f56717e08b" providerId="LiveId" clId="{3A6D3215-6349-440E-B24C-33FDCE488E1B}" dt="2021-01-03T08:15:46.720" v="1177" actId="478"/>
          <ac:picMkLst>
            <pc:docMk/>
            <pc:sldMk cId="4290614152" sldId="433"/>
            <ac:picMk id="16" creationId="{82758A89-3B45-46CE-906E-5A9D6E366227}"/>
          </ac:picMkLst>
        </pc:picChg>
      </pc:sldChg>
      <pc:sldChg chg="addSp modSp new mod">
        <pc:chgData name="david taylor" userId="6ae9e8f56717e08b" providerId="LiveId" clId="{3A6D3215-6349-440E-B24C-33FDCE488E1B}" dt="2021-01-03T08:17:36.834" v="1242" actId="1076"/>
        <pc:sldMkLst>
          <pc:docMk/>
          <pc:sldMk cId="1852236022" sldId="434"/>
        </pc:sldMkLst>
        <pc:picChg chg="add mod">
          <ac:chgData name="david taylor" userId="6ae9e8f56717e08b" providerId="LiveId" clId="{3A6D3215-6349-440E-B24C-33FDCE488E1B}" dt="2021-01-03T08:17:36.834" v="1242" actId="1076"/>
          <ac:picMkLst>
            <pc:docMk/>
            <pc:sldMk cId="1852236022" sldId="434"/>
            <ac:picMk id="3" creationId="{2E6562CB-A651-4527-A49D-0A20B3A10432}"/>
          </ac:picMkLst>
        </pc:picChg>
      </pc:sldChg>
      <pc:sldChg chg="addSp modSp add mod">
        <pc:chgData name="david taylor" userId="6ae9e8f56717e08b" providerId="LiveId" clId="{3A6D3215-6349-440E-B24C-33FDCE488E1B}" dt="2021-01-03T08:21:00.426" v="1314" actId="20577"/>
        <pc:sldMkLst>
          <pc:docMk/>
          <pc:sldMk cId="2395390748" sldId="435"/>
        </pc:sldMkLst>
        <pc:spChg chg="add mod">
          <ac:chgData name="david taylor" userId="6ae9e8f56717e08b" providerId="LiveId" clId="{3A6D3215-6349-440E-B24C-33FDCE488E1B}" dt="2021-01-03T08:19:31.769" v="1277" actId="20577"/>
          <ac:spMkLst>
            <pc:docMk/>
            <pc:sldMk cId="2395390748" sldId="435"/>
            <ac:spMk id="2" creationId="{62F3FBF1-8A5A-4503-A60F-E5595E105CC5}"/>
          </ac:spMkLst>
        </pc:spChg>
        <pc:spChg chg="add mod">
          <ac:chgData name="david taylor" userId="6ae9e8f56717e08b" providerId="LiveId" clId="{3A6D3215-6349-440E-B24C-33FDCE488E1B}" dt="2021-01-03T08:18:47.035" v="1254" actId="571"/>
          <ac:spMkLst>
            <pc:docMk/>
            <pc:sldMk cId="2395390748" sldId="435"/>
            <ac:spMk id="4" creationId="{C7CEF0A0-231E-40C3-B02C-3B375BC056A7}"/>
          </ac:spMkLst>
        </pc:spChg>
        <pc:spChg chg="add mod">
          <ac:chgData name="david taylor" userId="6ae9e8f56717e08b" providerId="LiveId" clId="{3A6D3215-6349-440E-B24C-33FDCE488E1B}" dt="2021-01-03T08:19:40.962" v="1279" actId="20577"/>
          <ac:spMkLst>
            <pc:docMk/>
            <pc:sldMk cId="2395390748" sldId="435"/>
            <ac:spMk id="5" creationId="{99C4FD62-1160-46D9-B664-B62A1CE6E2C0}"/>
          </ac:spMkLst>
        </pc:spChg>
        <pc:spChg chg="add mod">
          <ac:chgData name="david taylor" userId="6ae9e8f56717e08b" providerId="LiveId" clId="{3A6D3215-6349-440E-B24C-33FDCE488E1B}" dt="2021-01-03T08:19:46.130" v="1281" actId="20577"/>
          <ac:spMkLst>
            <pc:docMk/>
            <pc:sldMk cId="2395390748" sldId="435"/>
            <ac:spMk id="6" creationId="{D0362302-48B7-4BD2-9D10-2CF3CA6B789D}"/>
          </ac:spMkLst>
        </pc:spChg>
        <pc:spChg chg="add mod">
          <ac:chgData name="david taylor" userId="6ae9e8f56717e08b" providerId="LiveId" clId="{3A6D3215-6349-440E-B24C-33FDCE488E1B}" dt="2021-01-03T08:19:49.405" v="1283" actId="20577"/>
          <ac:spMkLst>
            <pc:docMk/>
            <pc:sldMk cId="2395390748" sldId="435"/>
            <ac:spMk id="7" creationId="{01B1FC86-9875-43DF-9B4D-332B26FC66B9}"/>
          </ac:spMkLst>
        </pc:spChg>
        <pc:spChg chg="add mod">
          <ac:chgData name="david taylor" userId="6ae9e8f56717e08b" providerId="LiveId" clId="{3A6D3215-6349-440E-B24C-33FDCE488E1B}" dt="2021-01-03T08:19:52.947" v="1285" actId="20577"/>
          <ac:spMkLst>
            <pc:docMk/>
            <pc:sldMk cId="2395390748" sldId="435"/>
            <ac:spMk id="8" creationId="{D12B6326-B40E-43B3-9A84-63E6FAA8D7BD}"/>
          </ac:spMkLst>
        </pc:spChg>
        <pc:spChg chg="add mod">
          <ac:chgData name="david taylor" userId="6ae9e8f56717e08b" providerId="LiveId" clId="{3A6D3215-6349-440E-B24C-33FDCE488E1B}" dt="2021-01-03T08:19:57.824" v="1287" actId="20577"/>
          <ac:spMkLst>
            <pc:docMk/>
            <pc:sldMk cId="2395390748" sldId="435"/>
            <ac:spMk id="9" creationId="{344352A0-1639-47CF-B4BB-EE69EA47611B}"/>
          </ac:spMkLst>
        </pc:spChg>
        <pc:spChg chg="add mod">
          <ac:chgData name="david taylor" userId="6ae9e8f56717e08b" providerId="LiveId" clId="{3A6D3215-6349-440E-B24C-33FDCE488E1B}" dt="2021-01-03T08:20:03.165" v="1291" actId="20577"/>
          <ac:spMkLst>
            <pc:docMk/>
            <pc:sldMk cId="2395390748" sldId="435"/>
            <ac:spMk id="10" creationId="{2D5C81AA-7376-4091-AAF5-1C64007DD605}"/>
          </ac:spMkLst>
        </pc:spChg>
        <pc:spChg chg="add mod">
          <ac:chgData name="david taylor" userId="6ae9e8f56717e08b" providerId="LiveId" clId="{3A6D3215-6349-440E-B24C-33FDCE488E1B}" dt="2021-01-03T08:20:08.666" v="1293" actId="20577"/>
          <ac:spMkLst>
            <pc:docMk/>
            <pc:sldMk cId="2395390748" sldId="435"/>
            <ac:spMk id="11" creationId="{09182548-74AA-45E1-B0FA-239263BE86A7}"/>
          </ac:spMkLst>
        </pc:spChg>
        <pc:spChg chg="add mod">
          <ac:chgData name="david taylor" userId="6ae9e8f56717e08b" providerId="LiveId" clId="{3A6D3215-6349-440E-B24C-33FDCE488E1B}" dt="2021-01-03T08:20:12.431" v="1295" actId="20577"/>
          <ac:spMkLst>
            <pc:docMk/>
            <pc:sldMk cId="2395390748" sldId="435"/>
            <ac:spMk id="12" creationId="{2B074093-F188-4D79-9B0F-1B26E2164436}"/>
          </ac:spMkLst>
        </pc:spChg>
        <pc:spChg chg="add mod">
          <ac:chgData name="david taylor" userId="6ae9e8f56717e08b" providerId="LiveId" clId="{3A6D3215-6349-440E-B24C-33FDCE488E1B}" dt="2021-01-03T08:20:16.119" v="1298" actId="20577"/>
          <ac:spMkLst>
            <pc:docMk/>
            <pc:sldMk cId="2395390748" sldId="435"/>
            <ac:spMk id="13" creationId="{B15B8485-723C-431E-8176-865D4E4E26CF}"/>
          </ac:spMkLst>
        </pc:spChg>
        <pc:spChg chg="add mod">
          <ac:chgData name="david taylor" userId="6ae9e8f56717e08b" providerId="LiveId" clId="{3A6D3215-6349-440E-B24C-33FDCE488E1B}" dt="2021-01-03T08:20:33.431" v="1305" actId="20577"/>
          <ac:spMkLst>
            <pc:docMk/>
            <pc:sldMk cId="2395390748" sldId="435"/>
            <ac:spMk id="14" creationId="{C8139BC6-02A4-4B28-AC67-FEA92BA7A986}"/>
          </ac:spMkLst>
        </pc:spChg>
        <pc:spChg chg="add mod">
          <ac:chgData name="david taylor" userId="6ae9e8f56717e08b" providerId="LiveId" clId="{3A6D3215-6349-440E-B24C-33FDCE488E1B}" dt="2021-01-03T08:20:36.701" v="1306" actId="20577"/>
          <ac:spMkLst>
            <pc:docMk/>
            <pc:sldMk cId="2395390748" sldId="435"/>
            <ac:spMk id="15" creationId="{055E0870-AA39-4385-A044-D81CB572E6B0}"/>
          </ac:spMkLst>
        </pc:spChg>
        <pc:spChg chg="add mod">
          <ac:chgData name="david taylor" userId="6ae9e8f56717e08b" providerId="LiveId" clId="{3A6D3215-6349-440E-B24C-33FDCE488E1B}" dt="2021-01-03T08:20:39.282" v="1307" actId="20577"/>
          <ac:spMkLst>
            <pc:docMk/>
            <pc:sldMk cId="2395390748" sldId="435"/>
            <ac:spMk id="16" creationId="{17DD8E7D-6121-42C1-A134-7501BDB2F805}"/>
          </ac:spMkLst>
        </pc:spChg>
        <pc:spChg chg="add mod">
          <ac:chgData name="david taylor" userId="6ae9e8f56717e08b" providerId="LiveId" clId="{3A6D3215-6349-440E-B24C-33FDCE488E1B}" dt="2021-01-03T08:20:42.326" v="1308" actId="20577"/>
          <ac:spMkLst>
            <pc:docMk/>
            <pc:sldMk cId="2395390748" sldId="435"/>
            <ac:spMk id="17" creationId="{BDA47F18-ECDB-4E72-9116-E79C8DC652B9}"/>
          </ac:spMkLst>
        </pc:spChg>
        <pc:spChg chg="add mod">
          <ac:chgData name="david taylor" userId="6ae9e8f56717e08b" providerId="LiveId" clId="{3A6D3215-6349-440E-B24C-33FDCE488E1B}" dt="2021-01-03T08:20:45.478" v="1309" actId="20577"/>
          <ac:spMkLst>
            <pc:docMk/>
            <pc:sldMk cId="2395390748" sldId="435"/>
            <ac:spMk id="18" creationId="{44545266-0A2D-4068-97BF-0A4A2FFED5F1}"/>
          </ac:spMkLst>
        </pc:spChg>
        <pc:spChg chg="add mod">
          <ac:chgData name="david taylor" userId="6ae9e8f56717e08b" providerId="LiveId" clId="{3A6D3215-6349-440E-B24C-33FDCE488E1B}" dt="2021-01-03T08:20:47.634" v="1310" actId="20577"/>
          <ac:spMkLst>
            <pc:docMk/>
            <pc:sldMk cId="2395390748" sldId="435"/>
            <ac:spMk id="19" creationId="{137DF250-2E8D-42EE-AE03-3124AD375AA1}"/>
          </ac:spMkLst>
        </pc:spChg>
        <pc:spChg chg="add mod">
          <ac:chgData name="david taylor" userId="6ae9e8f56717e08b" providerId="LiveId" clId="{3A6D3215-6349-440E-B24C-33FDCE488E1B}" dt="2021-01-03T08:20:50.243" v="1311" actId="20577"/>
          <ac:spMkLst>
            <pc:docMk/>
            <pc:sldMk cId="2395390748" sldId="435"/>
            <ac:spMk id="20" creationId="{F4831B38-0A5C-45A1-BF1C-C3DB4BFAD0E2}"/>
          </ac:spMkLst>
        </pc:spChg>
        <pc:spChg chg="add mod">
          <ac:chgData name="david taylor" userId="6ae9e8f56717e08b" providerId="LiveId" clId="{3A6D3215-6349-440E-B24C-33FDCE488E1B}" dt="2021-01-03T08:19:21.127" v="1271" actId="571"/>
          <ac:spMkLst>
            <pc:docMk/>
            <pc:sldMk cId="2395390748" sldId="435"/>
            <ac:spMk id="21" creationId="{5799FCC3-2C18-44BC-B3A0-11AE6F28642A}"/>
          </ac:spMkLst>
        </pc:spChg>
        <pc:spChg chg="add mod">
          <ac:chgData name="david taylor" userId="6ae9e8f56717e08b" providerId="LiveId" clId="{3A6D3215-6349-440E-B24C-33FDCE488E1B}" dt="2021-01-03T08:20:54.330" v="1312" actId="20577"/>
          <ac:spMkLst>
            <pc:docMk/>
            <pc:sldMk cId="2395390748" sldId="435"/>
            <ac:spMk id="22" creationId="{E3A7FE11-1347-4F84-81FE-5231A7FBEF16}"/>
          </ac:spMkLst>
        </pc:spChg>
        <pc:spChg chg="add mod">
          <ac:chgData name="david taylor" userId="6ae9e8f56717e08b" providerId="LiveId" clId="{3A6D3215-6349-440E-B24C-33FDCE488E1B}" dt="2021-01-03T08:20:56.803" v="1313" actId="20577"/>
          <ac:spMkLst>
            <pc:docMk/>
            <pc:sldMk cId="2395390748" sldId="435"/>
            <ac:spMk id="23" creationId="{89163E85-35C0-4B14-9E7A-B6ADF171FF8B}"/>
          </ac:spMkLst>
        </pc:spChg>
        <pc:spChg chg="add mod">
          <ac:chgData name="david taylor" userId="6ae9e8f56717e08b" providerId="LiveId" clId="{3A6D3215-6349-440E-B24C-33FDCE488E1B}" dt="2021-01-03T08:21:00.426" v="1314" actId="20577"/>
          <ac:spMkLst>
            <pc:docMk/>
            <pc:sldMk cId="2395390748" sldId="435"/>
            <ac:spMk id="24" creationId="{C8F15EA9-95A1-4A7A-A44D-8299F4BC6FE2}"/>
          </ac:spMkLst>
        </pc:spChg>
      </pc:sldChg>
      <pc:sldChg chg="addSp modSp new mod">
        <pc:chgData name="david taylor" userId="6ae9e8f56717e08b" providerId="LiveId" clId="{3A6D3215-6349-440E-B24C-33FDCE488E1B}" dt="2021-01-03T08:30:54.239" v="1539" actId="20577"/>
        <pc:sldMkLst>
          <pc:docMk/>
          <pc:sldMk cId="2111303135" sldId="438"/>
        </pc:sldMkLst>
        <pc:spChg chg="add mod">
          <ac:chgData name="david taylor" userId="6ae9e8f56717e08b" providerId="LiveId" clId="{3A6D3215-6349-440E-B24C-33FDCE488E1B}" dt="2021-01-03T08:30:54.239" v="1539" actId="20577"/>
          <ac:spMkLst>
            <pc:docMk/>
            <pc:sldMk cId="2111303135" sldId="438"/>
            <ac:spMk id="3" creationId="{DD48DA4F-EC67-4E60-80D2-6D054E237DC6}"/>
          </ac:spMkLst>
        </pc:spChg>
        <pc:picChg chg="add mod">
          <ac:chgData name="david taylor" userId="6ae9e8f56717e08b" providerId="LiveId" clId="{3A6D3215-6349-440E-B24C-33FDCE488E1B}" dt="2021-01-03T08:22:44.379" v="1317" actId="1076"/>
          <ac:picMkLst>
            <pc:docMk/>
            <pc:sldMk cId="2111303135" sldId="438"/>
            <ac:picMk id="2" creationId="{FDA91200-3942-4E84-88D3-FC164FE3BEA3}"/>
          </ac:picMkLst>
        </pc:picChg>
      </pc:sldChg>
      <pc:sldChg chg="addSp modSp add mod">
        <pc:chgData name="david taylor" userId="6ae9e8f56717e08b" providerId="LiveId" clId="{3A6D3215-6349-440E-B24C-33FDCE488E1B}" dt="2021-01-03T08:31:08.897" v="1549" actId="1076"/>
        <pc:sldMkLst>
          <pc:docMk/>
          <pc:sldMk cId="1009186523" sldId="439"/>
        </pc:sldMkLst>
        <pc:spChg chg="mod">
          <ac:chgData name="david taylor" userId="6ae9e8f56717e08b" providerId="LiveId" clId="{3A6D3215-6349-440E-B24C-33FDCE488E1B}" dt="2021-01-03T08:31:08.897" v="1549" actId="1076"/>
          <ac:spMkLst>
            <pc:docMk/>
            <pc:sldMk cId="1009186523" sldId="439"/>
            <ac:spMk id="3" creationId="{DD48DA4F-EC67-4E60-80D2-6D054E237DC6}"/>
          </ac:spMkLst>
        </pc:spChg>
        <pc:spChg chg="add mod">
          <ac:chgData name="david taylor" userId="6ae9e8f56717e08b" providerId="LiveId" clId="{3A6D3215-6349-440E-B24C-33FDCE488E1B}" dt="2021-01-03T08:25:44.775" v="1486" actId="1582"/>
          <ac:spMkLst>
            <pc:docMk/>
            <pc:sldMk cId="1009186523" sldId="439"/>
            <ac:spMk id="4" creationId="{E4E1014F-B0BC-4EBB-9740-72722CE96096}"/>
          </ac:spMkLst>
        </pc:spChg>
        <pc:spChg chg="add mod">
          <ac:chgData name="david taylor" userId="6ae9e8f56717e08b" providerId="LiveId" clId="{3A6D3215-6349-440E-B24C-33FDCE488E1B}" dt="2021-01-03T08:25:55.459" v="1488" actId="571"/>
          <ac:spMkLst>
            <pc:docMk/>
            <pc:sldMk cId="1009186523" sldId="439"/>
            <ac:spMk id="6" creationId="{A1FC5250-9C68-434B-8BA1-E2C221335702}"/>
          </ac:spMkLst>
        </pc:spChg>
        <pc:spChg chg="add mod">
          <ac:chgData name="david taylor" userId="6ae9e8f56717e08b" providerId="LiveId" clId="{3A6D3215-6349-440E-B24C-33FDCE488E1B}" dt="2021-01-03T08:27:22.675" v="1504" actId="1076"/>
          <ac:spMkLst>
            <pc:docMk/>
            <pc:sldMk cId="1009186523" sldId="439"/>
            <ac:spMk id="7" creationId="{ECAA81D8-ECA9-4F57-8F8A-CB449CC16C7B}"/>
          </ac:spMkLst>
        </pc:spChg>
        <pc:spChg chg="add mod">
          <ac:chgData name="david taylor" userId="6ae9e8f56717e08b" providerId="LiveId" clId="{3A6D3215-6349-440E-B24C-33FDCE488E1B}" dt="2021-01-03T08:26:20.148" v="1493" actId="571"/>
          <ac:spMkLst>
            <pc:docMk/>
            <pc:sldMk cId="1009186523" sldId="439"/>
            <ac:spMk id="9" creationId="{0E1CAEE4-34CB-4C19-B9A4-040B9ABC1C44}"/>
          </ac:spMkLst>
        </pc:spChg>
        <pc:spChg chg="add mod">
          <ac:chgData name="david taylor" userId="6ae9e8f56717e08b" providerId="LiveId" clId="{3A6D3215-6349-440E-B24C-33FDCE488E1B}" dt="2021-01-03T08:26:28.114" v="1494" actId="571"/>
          <ac:spMkLst>
            <pc:docMk/>
            <pc:sldMk cId="1009186523" sldId="439"/>
            <ac:spMk id="10" creationId="{1EEC3602-BE6A-4908-AFE4-3A7A851F062F}"/>
          </ac:spMkLst>
        </pc:spChg>
        <pc:spChg chg="add mod">
          <ac:chgData name="david taylor" userId="6ae9e8f56717e08b" providerId="LiveId" clId="{3A6D3215-6349-440E-B24C-33FDCE488E1B}" dt="2021-01-03T08:26:36.668" v="1496" actId="571"/>
          <ac:spMkLst>
            <pc:docMk/>
            <pc:sldMk cId="1009186523" sldId="439"/>
            <ac:spMk id="12" creationId="{AB9BF69A-52C3-4EAC-A73B-BB7F3B6798B3}"/>
          </ac:spMkLst>
        </pc:spChg>
        <pc:spChg chg="add mod">
          <ac:chgData name="david taylor" userId="6ae9e8f56717e08b" providerId="LiveId" clId="{3A6D3215-6349-440E-B24C-33FDCE488E1B}" dt="2021-01-03T08:27:06.204" v="1499" actId="1076"/>
          <ac:spMkLst>
            <pc:docMk/>
            <pc:sldMk cId="1009186523" sldId="439"/>
            <ac:spMk id="13" creationId="{A1104856-4B61-4542-A145-2DB3A3170359}"/>
          </ac:spMkLst>
        </pc:spChg>
        <pc:spChg chg="add mod">
          <ac:chgData name="david taylor" userId="6ae9e8f56717e08b" providerId="LiveId" clId="{3A6D3215-6349-440E-B24C-33FDCE488E1B}" dt="2021-01-03T08:27:11.558" v="1500" actId="571"/>
          <ac:spMkLst>
            <pc:docMk/>
            <pc:sldMk cId="1009186523" sldId="439"/>
            <ac:spMk id="14" creationId="{C81BEC8A-27EF-4669-8C1C-CB89828408C4}"/>
          </ac:spMkLst>
        </pc:spChg>
        <pc:spChg chg="add mod">
          <ac:chgData name="david taylor" userId="6ae9e8f56717e08b" providerId="LiveId" clId="{3A6D3215-6349-440E-B24C-33FDCE488E1B}" dt="2021-01-03T08:27:33.762" v="1506" actId="1076"/>
          <ac:spMkLst>
            <pc:docMk/>
            <pc:sldMk cId="1009186523" sldId="439"/>
            <ac:spMk id="15" creationId="{CAECEBC5-911B-4033-9163-8EE59421349F}"/>
          </ac:spMkLst>
        </pc:spChg>
        <pc:spChg chg="add mod">
          <ac:chgData name="david taylor" userId="6ae9e8f56717e08b" providerId="LiveId" clId="{3A6D3215-6349-440E-B24C-33FDCE488E1B}" dt="2021-01-03T08:27:40.258" v="1508" actId="1076"/>
          <ac:spMkLst>
            <pc:docMk/>
            <pc:sldMk cId="1009186523" sldId="439"/>
            <ac:spMk id="16" creationId="{05F611A3-E58B-4181-902B-2A33B3677B0A}"/>
          </ac:spMkLst>
        </pc:spChg>
        <pc:spChg chg="add mod">
          <ac:chgData name="david taylor" userId="6ae9e8f56717e08b" providerId="LiveId" clId="{3A6D3215-6349-440E-B24C-33FDCE488E1B}" dt="2021-01-03T08:27:50.786" v="1510" actId="1076"/>
          <ac:spMkLst>
            <pc:docMk/>
            <pc:sldMk cId="1009186523" sldId="439"/>
            <ac:spMk id="17" creationId="{37DDE82D-5FAB-4FFE-B5D8-50C9C10A6CA9}"/>
          </ac:spMkLst>
        </pc:spChg>
        <pc:spChg chg="add mod">
          <ac:chgData name="david taylor" userId="6ae9e8f56717e08b" providerId="LiveId" clId="{3A6D3215-6349-440E-B24C-33FDCE488E1B}" dt="2021-01-03T08:28:02.050" v="1514" actId="1076"/>
          <ac:spMkLst>
            <pc:docMk/>
            <pc:sldMk cId="1009186523" sldId="439"/>
            <ac:spMk id="18" creationId="{54B7E079-BB80-466A-9C12-385C7CB0A6C3}"/>
          </ac:spMkLst>
        </pc:spChg>
        <pc:spChg chg="add mod">
          <ac:chgData name="david taylor" userId="6ae9e8f56717e08b" providerId="LiveId" clId="{3A6D3215-6349-440E-B24C-33FDCE488E1B}" dt="2021-01-03T08:28:30.746" v="1516" actId="1076"/>
          <ac:spMkLst>
            <pc:docMk/>
            <pc:sldMk cId="1009186523" sldId="439"/>
            <ac:spMk id="19" creationId="{97985623-757D-42C9-A2CB-52DB5F90AE1E}"/>
          </ac:spMkLst>
        </pc:spChg>
        <pc:spChg chg="add mod">
          <ac:chgData name="david taylor" userId="6ae9e8f56717e08b" providerId="LiveId" clId="{3A6D3215-6349-440E-B24C-33FDCE488E1B}" dt="2021-01-03T08:30:24.953" v="1522" actId="14100"/>
          <ac:spMkLst>
            <pc:docMk/>
            <pc:sldMk cId="1009186523" sldId="439"/>
            <ac:spMk id="20" creationId="{6E77EDEA-3141-4ECF-940C-31BD948F754C}"/>
          </ac:spMkLst>
        </pc:spChg>
        <pc:picChg chg="mod">
          <ac:chgData name="david taylor" userId="6ae9e8f56717e08b" providerId="LiveId" clId="{3A6D3215-6349-440E-B24C-33FDCE488E1B}" dt="2021-01-03T08:30:17.550" v="1520" actId="1076"/>
          <ac:picMkLst>
            <pc:docMk/>
            <pc:sldMk cId="1009186523" sldId="439"/>
            <ac:picMk id="2" creationId="{FDA91200-3942-4E84-88D3-FC164FE3BEA3}"/>
          </ac:picMkLst>
        </pc:picChg>
        <pc:picChg chg="add mod">
          <ac:chgData name="david taylor" userId="6ae9e8f56717e08b" providerId="LiveId" clId="{3A6D3215-6349-440E-B24C-33FDCE488E1B}" dt="2021-01-03T08:25:55.459" v="1488" actId="571"/>
          <ac:picMkLst>
            <pc:docMk/>
            <pc:sldMk cId="1009186523" sldId="439"/>
            <ac:picMk id="5" creationId="{FE955F46-97CB-4309-8E3A-73521BC35AB4}"/>
          </ac:picMkLst>
        </pc:picChg>
        <pc:picChg chg="add mod">
          <ac:chgData name="david taylor" userId="6ae9e8f56717e08b" providerId="LiveId" clId="{3A6D3215-6349-440E-B24C-33FDCE488E1B}" dt="2021-01-03T08:26:20.148" v="1493" actId="571"/>
          <ac:picMkLst>
            <pc:docMk/>
            <pc:sldMk cId="1009186523" sldId="439"/>
            <ac:picMk id="8" creationId="{1EFD8994-4A6B-49DB-8551-421E0E422297}"/>
          </ac:picMkLst>
        </pc:picChg>
        <pc:picChg chg="add mod">
          <ac:chgData name="david taylor" userId="6ae9e8f56717e08b" providerId="LiveId" clId="{3A6D3215-6349-440E-B24C-33FDCE488E1B}" dt="2021-01-03T08:26:36.668" v="1496" actId="571"/>
          <ac:picMkLst>
            <pc:docMk/>
            <pc:sldMk cId="1009186523" sldId="439"/>
            <ac:picMk id="11" creationId="{28473201-EEEC-4E1A-B817-4FADA1087928}"/>
          </ac:picMkLst>
        </pc:picChg>
      </pc:sldChg>
    </pc:docChg>
  </pc:docChgLst>
  <pc:docChgLst>
    <pc:chgData name="david taylor" userId="6ae9e8f56717e08b" providerId="LiveId" clId="{B35CCBDD-A94F-44E6-BF9B-E27BA764692F}"/>
    <pc:docChg chg="undo custSel addSld delSld modSld sldOrd">
      <pc:chgData name="david taylor" userId="6ae9e8f56717e08b" providerId="LiveId" clId="{B35CCBDD-A94F-44E6-BF9B-E27BA764692F}" dt="2020-09-26T10:10:52.667" v="1101" actId="113"/>
      <pc:docMkLst>
        <pc:docMk/>
      </pc:docMkLst>
      <pc:sldChg chg="del">
        <pc:chgData name="david taylor" userId="6ae9e8f56717e08b" providerId="LiveId" clId="{B35CCBDD-A94F-44E6-BF9B-E27BA764692F}" dt="2020-09-26T09:16:24.418" v="14" actId="2696"/>
        <pc:sldMkLst>
          <pc:docMk/>
          <pc:sldMk cId="3732479440" sldId="256"/>
        </pc:sldMkLst>
      </pc:sldChg>
      <pc:sldChg chg="del">
        <pc:chgData name="david taylor" userId="6ae9e8f56717e08b" providerId="LiveId" clId="{B35CCBDD-A94F-44E6-BF9B-E27BA764692F}" dt="2020-09-26T09:17:01.712" v="15" actId="2696"/>
        <pc:sldMkLst>
          <pc:docMk/>
          <pc:sldMk cId="691399287" sldId="257"/>
        </pc:sldMkLst>
      </pc:sldChg>
      <pc:sldChg chg="del">
        <pc:chgData name="david taylor" userId="6ae9e8f56717e08b" providerId="LiveId" clId="{B35CCBDD-A94F-44E6-BF9B-E27BA764692F}" dt="2020-09-26T09:16:17.543" v="13" actId="2696"/>
        <pc:sldMkLst>
          <pc:docMk/>
          <pc:sldMk cId="1931901807" sldId="258"/>
        </pc:sldMkLst>
      </pc:sldChg>
      <pc:sldChg chg="del">
        <pc:chgData name="david taylor" userId="6ae9e8f56717e08b" providerId="LiveId" clId="{B35CCBDD-A94F-44E6-BF9B-E27BA764692F}" dt="2020-09-26T09:17:04.790" v="16" actId="2696"/>
        <pc:sldMkLst>
          <pc:docMk/>
          <pc:sldMk cId="3777157158" sldId="259"/>
        </pc:sldMkLst>
      </pc:sldChg>
      <pc:sldChg chg="add del">
        <pc:chgData name="david taylor" userId="6ae9e8f56717e08b" providerId="LiveId" clId="{B35CCBDD-A94F-44E6-BF9B-E27BA764692F}" dt="2020-09-26T09:17:33.288" v="19" actId="2696"/>
        <pc:sldMkLst>
          <pc:docMk/>
          <pc:sldMk cId="647661028" sldId="260"/>
        </pc:sldMkLst>
      </pc:sldChg>
      <pc:sldChg chg="del">
        <pc:chgData name="david taylor" userId="6ae9e8f56717e08b" providerId="LiveId" clId="{B35CCBDD-A94F-44E6-BF9B-E27BA764692F}" dt="2020-09-26T09:16:07.669" v="11" actId="2696"/>
        <pc:sldMkLst>
          <pc:docMk/>
          <pc:sldMk cId="616334802" sldId="261"/>
        </pc:sldMkLst>
      </pc:sldChg>
      <pc:sldChg chg="del">
        <pc:chgData name="david taylor" userId="6ae9e8f56717e08b" providerId="LiveId" clId="{B35CCBDD-A94F-44E6-BF9B-E27BA764692F}" dt="2020-09-26T09:16:11.106" v="12" actId="2696"/>
        <pc:sldMkLst>
          <pc:docMk/>
          <pc:sldMk cId="3657244105" sldId="262"/>
        </pc:sldMkLst>
      </pc:sldChg>
      <pc:sldChg chg="modSp mod ord">
        <pc:chgData name="david taylor" userId="6ae9e8f56717e08b" providerId="LiveId" clId="{B35CCBDD-A94F-44E6-BF9B-E27BA764692F}" dt="2020-09-26T10:04:23.395" v="787" actId="20577"/>
        <pc:sldMkLst>
          <pc:docMk/>
          <pc:sldMk cId="3777581699" sldId="263"/>
        </pc:sldMkLst>
        <pc:spChg chg="mod">
          <ac:chgData name="david taylor" userId="6ae9e8f56717e08b" providerId="LiveId" clId="{B35CCBDD-A94F-44E6-BF9B-E27BA764692F}" dt="2020-09-26T10:04:23.395" v="787" actId="20577"/>
          <ac:spMkLst>
            <pc:docMk/>
            <pc:sldMk cId="3777581699" sldId="263"/>
            <ac:spMk id="6" creationId="{5901DD08-9754-40B1-A2CB-355A38B2C11A}"/>
          </ac:spMkLst>
        </pc:spChg>
      </pc:sldChg>
      <pc:sldChg chg="addSp delSp modSp mod">
        <pc:chgData name="david taylor" userId="6ae9e8f56717e08b" providerId="LiveId" clId="{B35CCBDD-A94F-44E6-BF9B-E27BA764692F}" dt="2020-09-26T09:22:36.447" v="32" actId="164"/>
        <pc:sldMkLst>
          <pc:docMk/>
          <pc:sldMk cId="3852860135" sldId="264"/>
        </pc:sldMkLst>
        <pc:spChg chg="mod">
          <ac:chgData name="david taylor" userId="6ae9e8f56717e08b" providerId="LiveId" clId="{B35CCBDD-A94F-44E6-BF9B-E27BA764692F}" dt="2020-09-26T09:22:02.203" v="28" actId="14100"/>
          <ac:spMkLst>
            <pc:docMk/>
            <pc:sldMk cId="3852860135" sldId="264"/>
            <ac:spMk id="5" creationId="{715C30E6-00E9-47D3-AFFC-E9DC98EF0309}"/>
          </ac:spMkLst>
        </pc:spChg>
        <pc:grpChg chg="add mod">
          <ac:chgData name="david taylor" userId="6ae9e8f56717e08b" providerId="LiveId" clId="{B35CCBDD-A94F-44E6-BF9B-E27BA764692F}" dt="2020-09-26T09:22:36.447" v="32" actId="164"/>
          <ac:grpSpMkLst>
            <pc:docMk/>
            <pc:sldMk cId="3852860135" sldId="264"/>
            <ac:grpSpMk id="4" creationId="{DF6256C5-9794-4AC3-84FD-87D0C3983D13}"/>
          </ac:grpSpMkLst>
        </pc:grpChg>
        <pc:picChg chg="add del">
          <ac:chgData name="david taylor" userId="6ae9e8f56717e08b" providerId="LiveId" clId="{B35CCBDD-A94F-44E6-BF9B-E27BA764692F}" dt="2020-09-26T09:20:12.867" v="22"/>
          <ac:picMkLst>
            <pc:docMk/>
            <pc:sldMk cId="3852860135" sldId="264"/>
            <ac:picMk id="2" creationId="{CDB858F0-5D8F-47CA-B349-84690CD9F6A9}"/>
          </ac:picMkLst>
        </pc:picChg>
        <pc:picChg chg="add mod">
          <ac:chgData name="david taylor" userId="6ae9e8f56717e08b" providerId="LiveId" clId="{B35CCBDD-A94F-44E6-BF9B-E27BA764692F}" dt="2020-09-26T09:22:36.447" v="32" actId="164"/>
          <ac:picMkLst>
            <pc:docMk/>
            <pc:sldMk cId="3852860135" sldId="264"/>
            <ac:picMk id="3" creationId="{B055632B-4792-4459-A8D8-CC0784D6E36D}"/>
          </ac:picMkLst>
        </pc:picChg>
        <pc:picChg chg="mod modCrop">
          <ac:chgData name="david taylor" userId="6ae9e8f56717e08b" providerId="LiveId" clId="{B35CCBDD-A94F-44E6-BF9B-E27BA764692F}" dt="2020-09-26T09:22:36.447" v="32" actId="164"/>
          <ac:picMkLst>
            <pc:docMk/>
            <pc:sldMk cId="3852860135" sldId="264"/>
            <ac:picMk id="7" creationId="{A72F8058-4D03-443F-80C2-509F162C126E}"/>
          </ac:picMkLst>
        </pc:picChg>
      </pc:sldChg>
      <pc:sldChg chg="modSp mod">
        <pc:chgData name="david taylor" userId="6ae9e8f56717e08b" providerId="LiveId" clId="{B35CCBDD-A94F-44E6-BF9B-E27BA764692F}" dt="2020-09-26T10:10:52.667" v="1101" actId="113"/>
        <pc:sldMkLst>
          <pc:docMk/>
          <pc:sldMk cId="3789316406" sldId="268"/>
        </pc:sldMkLst>
        <pc:spChg chg="mod">
          <ac:chgData name="david taylor" userId="6ae9e8f56717e08b" providerId="LiveId" clId="{B35CCBDD-A94F-44E6-BF9B-E27BA764692F}" dt="2020-09-26T10:10:52.667" v="1101" actId="113"/>
          <ac:spMkLst>
            <pc:docMk/>
            <pc:sldMk cId="3789316406" sldId="268"/>
            <ac:spMk id="2" creationId="{131D7FC8-E4D1-4D62-8DB2-012BD019F11F}"/>
          </ac:spMkLst>
        </pc:spChg>
      </pc:sldChg>
      <pc:sldChg chg="modSp mod">
        <pc:chgData name="david taylor" userId="6ae9e8f56717e08b" providerId="LiveId" clId="{B35CCBDD-A94F-44E6-BF9B-E27BA764692F}" dt="2020-09-26T09:15:12.954" v="1" actId="20577"/>
        <pc:sldMkLst>
          <pc:docMk/>
          <pc:sldMk cId="2380947620" sldId="270"/>
        </pc:sldMkLst>
        <pc:spChg chg="mod">
          <ac:chgData name="david taylor" userId="6ae9e8f56717e08b" providerId="LiveId" clId="{B35CCBDD-A94F-44E6-BF9B-E27BA764692F}" dt="2020-09-26T09:15:12.954" v="1" actId="20577"/>
          <ac:spMkLst>
            <pc:docMk/>
            <pc:sldMk cId="2380947620" sldId="270"/>
            <ac:spMk id="3" creationId="{00000000-0000-0000-0000-000000000000}"/>
          </ac:spMkLst>
        </pc:spChg>
      </pc:sldChg>
      <pc:sldChg chg="addSp delSp modSp mod">
        <pc:chgData name="david taylor" userId="6ae9e8f56717e08b" providerId="LiveId" clId="{B35CCBDD-A94F-44E6-BF9B-E27BA764692F}" dt="2020-09-26T09:31:06.195" v="88" actId="1076"/>
        <pc:sldMkLst>
          <pc:docMk/>
          <pc:sldMk cId="465340474" sldId="271"/>
        </pc:sldMkLst>
        <pc:spChg chg="mod">
          <ac:chgData name="david taylor" userId="6ae9e8f56717e08b" providerId="LiveId" clId="{B35CCBDD-A94F-44E6-BF9B-E27BA764692F}" dt="2020-09-26T09:24:58.452" v="51" actId="20577"/>
          <ac:spMkLst>
            <pc:docMk/>
            <pc:sldMk cId="465340474" sldId="271"/>
            <ac:spMk id="5" creationId="{715C30E6-00E9-47D3-AFFC-E9DC98EF0309}"/>
          </ac:spMkLst>
        </pc:spChg>
        <pc:grpChg chg="del">
          <ac:chgData name="david taylor" userId="6ae9e8f56717e08b" providerId="LiveId" clId="{B35CCBDD-A94F-44E6-BF9B-E27BA764692F}" dt="2020-09-26T09:25:35.072" v="52" actId="478"/>
          <ac:grpSpMkLst>
            <pc:docMk/>
            <pc:sldMk cId="465340474" sldId="271"/>
            <ac:grpSpMk id="4" creationId="{DF6256C5-9794-4AC3-84FD-87D0C3983D13}"/>
          </ac:grpSpMkLst>
        </pc:grpChg>
        <pc:picChg chg="add del mod">
          <ac:chgData name="david taylor" userId="6ae9e8f56717e08b" providerId="LiveId" clId="{B35CCBDD-A94F-44E6-BF9B-E27BA764692F}" dt="2020-09-26T09:30:33.369" v="80" actId="478"/>
          <ac:picMkLst>
            <pc:docMk/>
            <pc:sldMk cId="465340474" sldId="271"/>
            <ac:picMk id="2" creationId="{887BD6AE-8359-49AC-B191-6F1E5971387C}"/>
          </ac:picMkLst>
        </pc:picChg>
        <pc:picChg chg="del topLvl">
          <ac:chgData name="david taylor" userId="6ae9e8f56717e08b" providerId="LiveId" clId="{B35CCBDD-A94F-44E6-BF9B-E27BA764692F}" dt="2020-09-26T09:25:35.619" v="53" actId="478"/>
          <ac:picMkLst>
            <pc:docMk/>
            <pc:sldMk cId="465340474" sldId="271"/>
            <ac:picMk id="3" creationId="{B055632B-4792-4459-A8D8-CC0784D6E36D}"/>
          </ac:picMkLst>
        </pc:picChg>
        <pc:picChg chg="del topLvl">
          <ac:chgData name="david taylor" userId="6ae9e8f56717e08b" providerId="LiveId" clId="{B35CCBDD-A94F-44E6-BF9B-E27BA764692F}" dt="2020-09-26T09:25:35.072" v="52" actId="478"/>
          <ac:picMkLst>
            <pc:docMk/>
            <pc:sldMk cId="465340474" sldId="271"/>
            <ac:picMk id="7" creationId="{A72F8058-4D03-443F-80C2-509F162C126E}"/>
          </ac:picMkLst>
        </pc:picChg>
        <pc:picChg chg="add mod">
          <ac:chgData name="david taylor" userId="6ae9e8f56717e08b" providerId="LiveId" clId="{B35CCBDD-A94F-44E6-BF9B-E27BA764692F}" dt="2020-09-26T09:30:43.832" v="83" actId="1076"/>
          <ac:picMkLst>
            <pc:docMk/>
            <pc:sldMk cId="465340474" sldId="271"/>
            <ac:picMk id="8" creationId="{A4CD3267-B306-4B35-B8B4-0D35370D5521}"/>
          </ac:picMkLst>
        </pc:picChg>
        <pc:picChg chg="add mod">
          <ac:chgData name="david taylor" userId="6ae9e8f56717e08b" providerId="LiveId" clId="{B35CCBDD-A94F-44E6-BF9B-E27BA764692F}" dt="2020-09-26T09:31:06.195" v="88" actId="1076"/>
          <ac:picMkLst>
            <pc:docMk/>
            <pc:sldMk cId="465340474" sldId="271"/>
            <ac:picMk id="10" creationId="{0EADDCDD-EDB5-4CCF-A509-980BABFE9DBB}"/>
          </ac:picMkLst>
        </pc:picChg>
      </pc:sldChg>
      <pc:sldChg chg="addSp delSp modSp mod">
        <pc:chgData name="david taylor" userId="6ae9e8f56717e08b" providerId="LiveId" clId="{B35CCBDD-A94F-44E6-BF9B-E27BA764692F}" dt="2020-09-26T09:29:02.936" v="78" actId="14100"/>
        <pc:sldMkLst>
          <pc:docMk/>
          <pc:sldMk cId="183612904" sldId="272"/>
        </pc:sldMkLst>
        <pc:spChg chg="mod">
          <ac:chgData name="david taylor" userId="6ae9e8f56717e08b" providerId="LiveId" clId="{B35CCBDD-A94F-44E6-BF9B-E27BA764692F}" dt="2020-09-26T09:27:22.724" v="75" actId="20577"/>
          <ac:spMkLst>
            <pc:docMk/>
            <pc:sldMk cId="183612904" sldId="272"/>
            <ac:spMk id="4" creationId="{C25E28F1-A20B-43F1-958D-27DC691D10CE}"/>
          </ac:spMkLst>
        </pc:spChg>
        <pc:picChg chg="del">
          <ac:chgData name="david taylor" userId="6ae9e8f56717e08b" providerId="LiveId" clId="{B35CCBDD-A94F-44E6-BF9B-E27BA764692F}" dt="2020-09-26T09:26:28.191" v="58" actId="478"/>
          <ac:picMkLst>
            <pc:docMk/>
            <pc:sldMk cId="183612904" sldId="272"/>
            <ac:picMk id="2" creationId="{D9305257-E6E9-45C2-8F0A-2F7D1217A47F}"/>
          </ac:picMkLst>
        </pc:picChg>
        <pc:picChg chg="add mod">
          <ac:chgData name="david taylor" userId="6ae9e8f56717e08b" providerId="LiveId" clId="{B35CCBDD-A94F-44E6-BF9B-E27BA764692F}" dt="2020-09-26T09:29:02.936" v="78" actId="14100"/>
          <ac:picMkLst>
            <pc:docMk/>
            <pc:sldMk cId="183612904" sldId="272"/>
            <ac:picMk id="5" creationId="{A8AC495F-8766-4B94-BDA0-C08CA4D7781B}"/>
          </ac:picMkLst>
        </pc:picChg>
      </pc:sldChg>
      <pc:sldChg chg="addSp modSp add mod">
        <pc:chgData name="david taylor" userId="6ae9e8f56717e08b" providerId="LiveId" clId="{B35CCBDD-A94F-44E6-BF9B-E27BA764692F}" dt="2020-09-26T09:31:13.863" v="90" actId="1076"/>
        <pc:sldMkLst>
          <pc:docMk/>
          <pc:sldMk cId="3402895656" sldId="273"/>
        </pc:sldMkLst>
        <pc:picChg chg="add mod">
          <ac:chgData name="david taylor" userId="6ae9e8f56717e08b" providerId="LiveId" clId="{B35CCBDD-A94F-44E6-BF9B-E27BA764692F}" dt="2020-09-26T09:31:13.863" v="90" actId="1076"/>
          <ac:picMkLst>
            <pc:docMk/>
            <pc:sldMk cId="3402895656" sldId="273"/>
            <ac:picMk id="3" creationId="{32D8C8F6-5C49-46D9-AB53-7596FE6068BE}"/>
          </ac:picMkLst>
        </pc:picChg>
      </pc:sldChg>
      <pc:sldChg chg="addSp modSp new mod">
        <pc:chgData name="david taylor" userId="6ae9e8f56717e08b" providerId="LiveId" clId="{B35CCBDD-A94F-44E6-BF9B-E27BA764692F}" dt="2020-09-26T09:37:05.475" v="167" actId="1076"/>
        <pc:sldMkLst>
          <pc:docMk/>
          <pc:sldMk cId="1107957348" sldId="274"/>
        </pc:sldMkLst>
        <pc:spChg chg="add mod">
          <ac:chgData name="david taylor" userId="6ae9e8f56717e08b" providerId="LiveId" clId="{B35CCBDD-A94F-44E6-BF9B-E27BA764692F}" dt="2020-09-26T09:37:05.475" v="167" actId="1076"/>
          <ac:spMkLst>
            <pc:docMk/>
            <pc:sldMk cId="1107957348" sldId="274"/>
            <ac:spMk id="4" creationId="{9482EBFE-3B99-4A5C-8599-28642B4BCB76}"/>
          </ac:spMkLst>
        </pc:spChg>
        <pc:picChg chg="add mod">
          <ac:chgData name="david taylor" userId="6ae9e8f56717e08b" providerId="LiveId" clId="{B35CCBDD-A94F-44E6-BF9B-E27BA764692F}" dt="2020-09-26T09:35:55.583" v="95" actId="1076"/>
          <ac:picMkLst>
            <pc:docMk/>
            <pc:sldMk cId="1107957348" sldId="274"/>
            <ac:picMk id="2" creationId="{C01FDB9E-5DDF-406B-96F5-1A28DA7EA12E}"/>
          </ac:picMkLst>
        </pc:picChg>
      </pc:sldChg>
      <pc:sldChg chg="addSp delSp modSp add mod">
        <pc:chgData name="david taylor" userId="6ae9e8f56717e08b" providerId="LiveId" clId="{B35CCBDD-A94F-44E6-BF9B-E27BA764692F}" dt="2020-09-26T09:38:07.426" v="187" actId="1076"/>
        <pc:sldMkLst>
          <pc:docMk/>
          <pc:sldMk cId="3080338843" sldId="275"/>
        </pc:sldMkLst>
        <pc:spChg chg="mod">
          <ac:chgData name="david taylor" userId="6ae9e8f56717e08b" providerId="LiveId" clId="{B35CCBDD-A94F-44E6-BF9B-E27BA764692F}" dt="2020-09-26T09:38:07.426" v="187" actId="1076"/>
          <ac:spMkLst>
            <pc:docMk/>
            <pc:sldMk cId="3080338843" sldId="275"/>
            <ac:spMk id="4" creationId="{9482EBFE-3B99-4A5C-8599-28642B4BCB76}"/>
          </ac:spMkLst>
        </pc:spChg>
        <pc:picChg chg="del">
          <ac:chgData name="david taylor" userId="6ae9e8f56717e08b" providerId="LiveId" clId="{B35CCBDD-A94F-44E6-BF9B-E27BA764692F}" dt="2020-09-26T09:37:22.873" v="182" actId="478"/>
          <ac:picMkLst>
            <pc:docMk/>
            <pc:sldMk cId="3080338843" sldId="275"/>
            <ac:picMk id="2" creationId="{C01FDB9E-5DDF-406B-96F5-1A28DA7EA12E}"/>
          </ac:picMkLst>
        </pc:picChg>
        <pc:picChg chg="add mod">
          <ac:chgData name="david taylor" userId="6ae9e8f56717e08b" providerId="LiveId" clId="{B35CCBDD-A94F-44E6-BF9B-E27BA764692F}" dt="2020-09-26T09:38:03.971" v="186" actId="1076"/>
          <ac:picMkLst>
            <pc:docMk/>
            <pc:sldMk cId="3080338843" sldId="275"/>
            <ac:picMk id="3" creationId="{F34DE1DF-4D9F-4809-9182-6EC8535C6F5C}"/>
          </ac:picMkLst>
        </pc:picChg>
      </pc:sldChg>
      <pc:sldChg chg="addSp modSp new mod">
        <pc:chgData name="david taylor" userId="6ae9e8f56717e08b" providerId="LiveId" clId="{B35CCBDD-A94F-44E6-BF9B-E27BA764692F}" dt="2020-09-26T09:44:28.514" v="258" actId="14100"/>
        <pc:sldMkLst>
          <pc:docMk/>
          <pc:sldMk cId="2585689005" sldId="276"/>
        </pc:sldMkLst>
        <pc:spChg chg="add mod">
          <ac:chgData name="david taylor" userId="6ae9e8f56717e08b" providerId="LiveId" clId="{B35CCBDD-A94F-44E6-BF9B-E27BA764692F}" dt="2020-09-26T09:43:20.822" v="216" actId="1076"/>
          <ac:spMkLst>
            <pc:docMk/>
            <pc:sldMk cId="2585689005" sldId="276"/>
            <ac:spMk id="4" creationId="{1B2A4EBC-CB95-460B-A0E0-494CD94726F7}"/>
          </ac:spMkLst>
        </pc:spChg>
        <pc:spChg chg="add mod">
          <ac:chgData name="david taylor" userId="6ae9e8f56717e08b" providerId="LiveId" clId="{B35CCBDD-A94F-44E6-BF9B-E27BA764692F}" dt="2020-09-26T09:44:28.514" v="258" actId="14100"/>
          <ac:spMkLst>
            <pc:docMk/>
            <pc:sldMk cId="2585689005" sldId="276"/>
            <ac:spMk id="5" creationId="{5D2DE505-9F89-4DBA-AB17-632D07C9E120}"/>
          </ac:spMkLst>
        </pc:spChg>
        <pc:picChg chg="add mod">
          <ac:chgData name="david taylor" userId="6ae9e8f56717e08b" providerId="LiveId" clId="{B35CCBDD-A94F-44E6-BF9B-E27BA764692F}" dt="2020-09-26T09:43:42.162" v="218" actId="1076"/>
          <ac:picMkLst>
            <pc:docMk/>
            <pc:sldMk cId="2585689005" sldId="276"/>
            <ac:picMk id="2" creationId="{E52CAB17-A5FA-4159-B8FA-678CFDADA292}"/>
          </ac:picMkLst>
        </pc:picChg>
      </pc:sldChg>
      <pc:sldChg chg="addSp delSp modSp new mod ord">
        <pc:chgData name="david taylor" userId="6ae9e8f56717e08b" providerId="LiveId" clId="{B35CCBDD-A94F-44E6-BF9B-E27BA764692F}" dt="2020-09-26T10:07:41.085" v="925"/>
        <pc:sldMkLst>
          <pc:docMk/>
          <pc:sldMk cId="3526938541" sldId="277"/>
        </pc:sldMkLst>
        <pc:spChg chg="add mod">
          <ac:chgData name="david taylor" userId="6ae9e8f56717e08b" providerId="LiveId" clId="{B35CCBDD-A94F-44E6-BF9B-E27BA764692F}" dt="2020-09-26T09:40:29.950" v="200" actId="1076"/>
          <ac:spMkLst>
            <pc:docMk/>
            <pc:sldMk cId="3526938541" sldId="277"/>
            <ac:spMk id="5" creationId="{A85FBA18-17B8-4BD5-9D42-2A2A4C236370}"/>
          </ac:spMkLst>
        </pc:spChg>
        <pc:graphicFrameChg chg="add del mod">
          <ac:chgData name="david taylor" userId="6ae9e8f56717e08b" providerId="LiveId" clId="{B35CCBDD-A94F-44E6-BF9B-E27BA764692F}" dt="2020-09-26T09:39:58.101" v="193"/>
          <ac:graphicFrameMkLst>
            <pc:docMk/>
            <pc:sldMk cId="3526938541" sldId="277"/>
            <ac:graphicFrameMk id="2" creationId="{A9215D98-D2BC-4E0D-89CD-3C348CC34B90}"/>
          </ac:graphicFrameMkLst>
        </pc:graphicFrameChg>
        <pc:picChg chg="add mod">
          <ac:chgData name="david taylor" userId="6ae9e8f56717e08b" providerId="LiveId" clId="{B35CCBDD-A94F-44E6-BF9B-E27BA764692F}" dt="2020-09-26T09:41:26.582" v="207" actId="1076"/>
          <ac:picMkLst>
            <pc:docMk/>
            <pc:sldMk cId="3526938541" sldId="277"/>
            <ac:picMk id="3" creationId="{D1FFB4CA-1795-42C0-96CD-01BA5BE98509}"/>
          </ac:picMkLst>
        </pc:picChg>
        <pc:picChg chg="add mod">
          <ac:chgData name="david taylor" userId="6ae9e8f56717e08b" providerId="LiveId" clId="{B35CCBDD-A94F-44E6-BF9B-E27BA764692F}" dt="2020-09-26T09:41:46.590" v="209" actId="1076"/>
          <ac:picMkLst>
            <pc:docMk/>
            <pc:sldMk cId="3526938541" sldId="277"/>
            <ac:picMk id="6" creationId="{5BB91607-6F6A-4337-8F5B-B806384D7F61}"/>
          </ac:picMkLst>
        </pc:picChg>
      </pc:sldChg>
      <pc:sldChg chg="addSp modSp new mod ord">
        <pc:chgData name="david taylor" userId="6ae9e8f56717e08b" providerId="LiveId" clId="{B35CCBDD-A94F-44E6-BF9B-E27BA764692F}" dt="2020-09-26T10:01:05.395" v="731"/>
        <pc:sldMkLst>
          <pc:docMk/>
          <pc:sldMk cId="2630613338" sldId="278"/>
        </pc:sldMkLst>
        <pc:spChg chg="add mod">
          <ac:chgData name="david taylor" userId="6ae9e8f56717e08b" providerId="LiveId" clId="{B35CCBDD-A94F-44E6-BF9B-E27BA764692F}" dt="2020-09-26T10:00:41.757" v="729" actId="20577"/>
          <ac:spMkLst>
            <pc:docMk/>
            <pc:sldMk cId="2630613338" sldId="278"/>
            <ac:spMk id="3" creationId="{D7A8F9C1-AFB0-414C-A3D4-8B4F9191CC33}"/>
          </ac:spMkLst>
        </pc:spChg>
        <pc:picChg chg="add mod">
          <ac:chgData name="david taylor" userId="6ae9e8f56717e08b" providerId="LiveId" clId="{B35CCBDD-A94F-44E6-BF9B-E27BA764692F}" dt="2020-09-26T09:52:37.863" v="689" actId="1076"/>
          <ac:picMkLst>
            <pc:docMk/>
            <pc:sldMk cId="2630613338" sldId="278"/>
            <ac:picMk id="4" creationId="{2EB9960C-5B10-4798-91A8-0D40ADF17057}"/>
          </ac:picMkLst>
        </pc:picChg>
        <pc:picChg chg="add mod">
          <ac:chgData name="david taylor" userId="6ae9e8f56717e08b" providerId="LiveId" clId="{B35CCBDD-A94F-44E6-BF9B-E27BA764692F}" dt="2020-09-26T09:54:12.652" v="691" actId="1076"/>
          <ac:picMkLst>
            <pc:docMk/>
            <pc:sldMk cId="2630613338" sldId="278"/>
            <ac:picMk id="5" creationId="{D103B159-811F-4271-B93A-541E2BB109EB}"/>
          </ac:picMkLst>
        </pc:picChg>
        <pc:picChg chg="add mod">
          <ac:chgData name="david taylor" userId="6ae9e8f56717e08b" providerId="LiveId" clId="{B35CCBDD-A94F-44E6-BF9B-E27BA764692F}" dt="2020-09-26T09:55:26.531" v="694" actId="1076"/>
          <ac:picMkLst>
            <pc:docMk/>
            <pc:sldMk cId="2630613338" sldId="278"/>
            <ac:picMk id="6" creationId="{9D85574B-DBB4-4918-935F-41571A64A121}"/>
          </ac:picMkLst>
        </pc:picChg>
        <pc:picChg chg="add mod">
          <ac:chgData name="david taylor" userId="6ae9e8f56717e08b" providerId="LiveId" clId="{B35CCBDD-A94F-44E6-BF9B-E27BA764692F}" dt="2020-09-26T09:56:38.315" v="702" actId="1076"/>
          <ac:picMkLst>
            <pc:docMk/>
            <pc:sldMk cId="2630613338" sldId="278"/>
            <ac:picMk id="7" creationId="{9FAD605B-1BA0-41AE-9514-7C65641C3E7B}"/>
          </ac:picMkLst>
        </pc:picChg>
        <pc:picChg chg="add mod">
          <ac:chgData name="david taylor" userId="6ae9e8f56717e08b" providerId="LiveId" clId="{B35CCBDD-A94F-44E6-BF9B-E27BA764692F}" dt="2020-09-26T09:57:46.300" v="707" actId="14100"/>
          <ac:picMkLst>
            <pc:docMk/>
            <pc:sldMk cId="2630613338" sldId="278"/>
            <ac:picMk id="8" creationId="{B3298F67-5CFF-4444-BAFE-C762CAFCE76E}"/>
          </ac:picMkLst>
        </pc:picChg>
        <pc:picChg chg="add mod">
          <ac:chgData name="david taylor" userId="6ae9e8f56717e08b" providerId="LiveId" clId="{B35CCBDD-A94F-44E6-BF9B-E27BA764692F}" dt="2020-09-26T10:00:15.012" v="710" actId="1076"/>
          <ac:picMkLst>
            <pc:docMk/>
            <pc:sldMk cId="2630613338" sldId="278"/>
            <ac:picMk id="9" creationId="{93C391EB-87FE-47E7-BFDA-6B558744A12E}"/>
          </ac:picMkLst>
        </pc:picChg>
      </pc:sldChg>
      <pc:sldChg chg="modSp mod">
        <pc:chgData name="david taylor" userId="6ae9e8f56717e08b" providerId="LiveId" clId="{B35CCBDD-A94F-44E6-BF9B-E27BA764692F}" dt="2020-09-26T10:03:16.245" v="779" actId="1076"/>
        <pc:sldMkLst>
          <pc:docMk/>
          <pc:sldMk cId="55266638" sldId="279"/>
        </pc:sldMkLst>
        <pc:spChg chg="mod">
          <ac:chgData name="david taylor" userId="6ae9e8f56717e08b" providerId="LiveId" clId="{B35CCBDD-A94F-44E6-BF9B-E27BA764692F}" dt="2020-09-26T10:03:16.245" v="779" actId="1076"/>
          <ac:spMkLst>
            <pc:docMk/>
            <pc:sldMk cId="55266638" sldId="279"/>
            <ac:spMk id="3" creationId="{D7A8F9C1-AFB0-414C-A3D4-8B4F9191CC33}"/>
          </ac:spMkLst>
        </pc:spChg>
      </pc:sldChg>
    </pc:docChg>
  </pc:docChgLst>
  <pc:docChgLst>
    <pc:chgData name="david taylor" userId="6ae9e8f56717e08b" providerId="LiveId" clId="{3E1AF893-186D-4D90-9E1D-1052C3720016}"/>
    <pc:docChg chg="undo custSel addSld delSld modSld sldOrd">
      <pc:chgData name="david taylor" userId="6ae9e8f56717e08b" providerId="LiveId" clId="{3E1AF893-186D-4D90-9E1D-1052C3720016}" dt="2020-09-20T16:37:01.326" v="1567" actId="20577"/>
      <pc:docMkLst>
        <pc:docMk/>
      </pc:docMkLst>
      <pc:sldChg chg="addSp delSp modSp mod ord">
        <pc:chgData name="david taylor" userId="6ae9e8f56717e08b" providerId="LiveId" clId="{3E1AF893-186D-4D90-9E1D-1052C3720016}" dt="2020-09-20T15:36:29.471" v="1334" actId="1076"/>
        <pc:sldMkLst>
          <pc:docMk/>
          <pc:sldMk cId="3732479440" sldId="256"/>
        </pc:sldMkLst>
        <pc:spChg chg="add mod">
          <ac:chgData name="david taylor" userId="6ae9e8f56717e08b" providerId="LiveId" clId="{3E1AF893-186D-4D90-9E1D-1052C3720016}" dt="2020-09-20T13:20:37.313" v="67" actId="1076"/>
          <ac:spMkLst>
            <pc:docMk/>
            <pc:sldMk cId="3732479440" sldId="256"/>
            <ac:spMk id="3" creationId="{DB705571-2DE2-46E0-87FE-1B1B35E5BE9A}"/>
          </ac:spMkLst>
        </pc:spChg>
        <pc:spChg chg="mod">
          <ac:chgData name="david taylor" userId="6ae9e8f56717e08b" providerId="LiveId" clId="{3E1AF893-186D-4D90-9E1D-1052C3720016}" dt="2020-09-20T15:35:57.226" v="1332" actId="1076"/>
          <ac:spMkLst>
            <pc:docMk/>
            <pc:sldMk cId="3732479440" sldId="256"/>
            <ac:spMk id="6" creationId="{A51D8A70-47AB-496D-B218-B6CD4E20210D}"/>
          </ac:spMkLst>
        </pc:spChg>
        <pc:picChg chg="add del mod">
          <ac:chgData name="david taylor" userId="6ae9e8f56717e08b" providerId="LiveId" clId="{3E1AF893-186D-4D90-9E1D-1052C3720016}" dt="2020-09-20T15:35:46.790" v="1329" actId="478"/>
          <ac:picMkLst>
            <pc:docMk/>
            <pc:sldMk cId="3732479440" sldId="256"/>
            <ac:picMk id="2" creationId="{37D5E614-7853-409F-B3A4-EFD97B8F9655}"/>
          </ac:picMkLst>
        </pc:picChg>
        <pc:picChg chg="add del mod">
          <ac:chgData name="david taylor" userId="6ae9e8f56717e08b" providerId="LiveId" clId="{3E1AF893-186D-4D90-9E1D-1052C3720016}" dt="2020-09-20T13:21:45.513" v="71" actId="478"/>
          <ac:picMkLst>
            <pc:docMk/>
            <pc:sldMk cId="3732479440" sldId="256"/>
            <ac:picMk id="2" creationId="{FBC50686-10C8-4874-A495-C514EF45EA4F}"/>
          </ac:picMkLst>
        </pc:picChg>
        <pc:picChg chg="add mod">
          <ac:chgData name="david taylor" userId="6ae9e8f56717e08b" providerId="LiveId" clId="{3E1AF893-186D-4D90-9E1D-1052C3720016}" dt="2020-09-20T15:36:29.471" v="1334" actId="1076"/>
          <ac:picMkLst>
            <pc:docMk/>
            <pc:sldMk cId="3732479440" sldId="256"/>
            <ac:picMk id="4" creationId="{127BA9A7-63F7-4744-9A2A-DB61DDD22618}"/>
          </ac:picMkLst>
        </pc:picChg>
        <pc:picChg chg="add del mod">
          <ac:chgData name="david taylor" userId="6ae9e8f56717e08b" providerId="LiveId" clId="{3E1AF893-186D-4D90-9E1D-1052C3720016}" dt="2020-09-20T13:21:34.669" v="70" actId="478"/>
          <ac:picMkLst>
            <pc:docMk/>
            <pc:sldMk cId="3732479440" sldId="256"/>
            <ac:picMk id="7" creationId="{91B08F8D-CED5-4F12-977C-8DE6D5568047}"/>
          </ac:picMkLst>
        </pc:picChg>
        <pc:picChg chg="mod">
          <ac:chgData name="david taylor" userId="6ae9e8f56717e08b" providerId="LiveId" clId="{3E1AF893-186D-4D90-9E1D-1052C3720016}" dt="2020-09-20T13:20:33.481" v="66" actId="1076"/>
          <ac:picMkLst>
            <pc:docMk/>
            <pc:sldMk cId="3732479440" sldId="256"/>
            <ac:picMk id="8" creationId="{9ED42F7C-727A-4DF2-960E-67DC880938C1}"/>
          </ac:picMkLst>
        </pc:picChg>
      </pc:sldChg>
      <pc:sldChg chg="addSp delSp modSp new mod">
        <pc:chgData name="david taylor" userId="6ae9e8f56717e08b" providerId="LiveId" clId="{3E1AF893-186D-4D90-9E1D-1052C3720016}" dt="2020-09-20T14:49:47.895" v="996" actId="20577"/>
        <pc:sldMkLst>
          <pc:docMk/>
          <pc:sldMk cId="691399287" sldId="257"/>
        </pc:sldMkLst>
        <pc:spChg chg="del">
          <ac:chgData name="david taylor" userId="6ae9e8f56717e08b" providerId="LiveId" clId="{3E1AF893-186D-4D90-9E1D-1052C3720016}" dt="2020-09-20T13:22:05.840" v="73" actId="478"/>
          <ac:spMkLst>
            <pc:docMk/>
            <pc:sldMk cId="691399287" sldId="257"/>
            <ac:spMk id="2" creationId="{AA308D49-7D8D-4B60-AE0C-36B7A26D0BF7}"/>
          </ac:spMkLst>
        </pc:spChg>
        <pc:spChg chg="del">
          <ac:chgData name="david taylor" userId="6ae9e8f56717e08b" providerId="LiveId" clId="{3E1AF893-186D-4D90-9E1D-1052C3720016}" dt="2020-09-20T13:22:07.138" v="74" actId="478"/>
          <ac:spMkLst>
            <pc:docMk/>
            <pc:sldMk cId="691399287" sldId="257"/>
            <ac:spMk id="3" creationId="{5EFC8272-BB5C-4E78-8007-B830C72DDAAA}"/>
          </ac:spMkLst>
        </pc:spChg>
        <pc:spChg chg="add mod">
          <ac:chgData name="david taylor" userId="6ae9e8f56717e08b" providerId="LiveId" clId="{3E1AF893-186D-4D90-9E1D-1052C3720016}" dt="2020-09-20T13:27:21.331" v="168" actId="1076"/>
          <ac:spMkLst>
            <pc:docMk/>
            <pc:sldMk cId="691399287" sldId="257"/>
            <ac:spMk id="6" creationId="{A4BBF5B7-BAE5-4E55-A7C0-F27B052304A1}"/>
          </ac:spMkLst>
        </pc:spChg>
        <pc:spChg chg="add mod">
          <ac:chgData name="david taylor" userId="6ae9e8f56717e08b" providerId="LiveId" clId="{3E1AF893-186D-4D90-9E1D-1052C3720016}" dt="2020-09-20T13:53:16.196" v="418" actId="1076"/>
          <ac:spMkLst>
            <pc:docMk/>
            <pc:sldMk cId="691399287" sldId="257"/>
            <ac:spMk id="9" creationId="{8F30EB75-33B3-4D54-81AA-E61A0A6B3FAA}"/>
          </ac:spMkLst>
        </pc:spChg>
        <pc:spChg chg="add mod">
          <ac:chgData name="david taylor" userId="6ae9e8f56717e08b" providerId="LiveId" clId="{3E1AF893-186D-4D90-9E1D-1052C3720016}" dt="2020-09-20T13:53:16.196" v="418" actId="1076"/>
          <ac:spMkLst>
            <pc:docMk/>
            <pc:sldMk cId="691399287" sldId="257"/>
            <ac:spMk id="10" creationId="{6527BAE7-0207-4CDB-BBA1-D4DA37FF0348}"/>
          </ac:spMkLst>
        </pc:spChg>
        <pc:spChg chg="add mod">
          <ac:chgData name="david taylor" userId="6ae9e8f56717e08b" providerId="LiveId" clId="{3E1AF893-186D-4D90-9E1D-1052C3720016}" dt="2020-09-20T14:49:47.895" v="996" actId="20577"/>
          <ac:spMkLst>
            <pc:docMk/>
            <pc:sldMk cId="691399287" sldId="257"/>
            <ac:spMk id="15" creationId="{4D5B8A90-3D81-49B1-8CBF-339F22015F54}"/>
          </ac:spMkLst>
        </pc:spChg>
        <pc:spChg chg="add mod">
          <ac:chgData name="david taylor" userId="6ae9e8f56717e08b" providerId="LiveId" clId="{3E1AF893-186D-4D90-9E1D-1052C3720016}" dt="2020-09-20T13:53:21.459" v="419" actId="1076"/>
          <ac:spMkLst>
            <pc:docMk/>
            <pc:sldMk cId="691399287" sldId="257"/>
            <ac:spMk id="16" creationId="{4FCAF84E-B039-474F-82EC-D78A82F3CFFA}"/>
          </ac:spMkLst>
        </pc:spChg>
        <pc:picChg chg="add mod">
          <ac:chgData name="david taylor" userId="6ae9e8f56717e08b" providerId="LiveId" clId="{3E1AF893-186D-4D90-9E1D-1052C3720016}" dt="2020-09-20T13:52:06.967" v="370" actId="1076"/>
          <ac:picMkLst>
            <pc:docMk/>
            <pc:sldMk cId="691399287" sldId="257"/>
            <ac:picMk id="4" creationId="{00CA3990-7C0B-4EE4-AF12-B219029462FC}"/>
          </ac:picMkLst>
        </pc:picChg>
        <pc:picChg chg="add mod">
          <ac:chgData name="david taylor" userId="6ae9e8f56717e08b" providerId="LiveId" clId="{3E1AF893-186D-4D90-9E1D-1052C3720016}" dt="2020-09-20T13:53:16.196" v="418" actId="1076"/>
          <ac:picMkLst>
            <pc:docMk/>
            <pc:sldMk cId="691399287" sldId="257"/>
            <ac:picMk id="7" creationId="{CE244380-482A-46D7-B256-FBD86250028C}"/>
          </ac:picMkLst>
        </pc:picChg>
        <pc:picChg chg="add mod">
          <ac:chgData name="david taylor" userId="6ae9e8f56717e08b" providerId="LiveId" clId="{3E1AF893-186D-4D90-9E1D-1052C3720016}" dt="2020-09-20T13:53:16.196" v="418" actId="1076"/>
          <ac:picMkLst>
            <pc:docMk/>
            <pc:sldMk cId="691399287" sldId="257"/>
            <ac:picMk id="8" creationId="{C7205206-57A3-43D1-A570-735568DE8488}"/>
          </ac:picMkLst>
        </pc:picChg>
        <pc:cxnChg chg="add mod">
          <ac:chgData name="david taylor" userId="6ae9e8f56717e08b" providerId="LiveId" clId="{3E1AF893-186D-4D90-9E1D-1052C3720016}" dt="2020-09-20T13:53:16.196" v="418" actId="1076"/>
          <ac:cxnSpMkLst>
            <pc:docMk/>
            <pc:sldMk cId="691399287" sldId="257"/>
            <ac:cxnSpMk id="12" creationId="{493B0C36-324E-44C8-91BD-99A21BC89D65}"/>
          </ac:cxnSpMkLst>
        </pc:cxnChg>
        <pc:cxnChg chg="add mod">
          <ac:chgData name="david taylor" userId="6ae9e8f56717e08b" providerId="LiveId" clId="{3E1AF893-186D-4D90-9E1D-1052C3720016}" dt="2020-09-20T13:53:16.196" v="418" actId="1076"/>
          <ac:cxnSpMkLst>
            <pc:docMk/>
            <pc:sldMk cId="691399287" sldId="257"/>
            <ac:cxnSpMk id="13" creationId="{CC11E318-5ED4-46E6-9B03-CD45857B485C}"/>
          </ac:cxnSpMkLst>
        </pc:cxnChg>
      </pc:sldChg>
      <pc:sldChg chg="addSp modSp new mod ord">
        <pc:chgData name="david taylor" userId="6ae9e8f56717e08b" providerId="LiveId" clId="{3E1AF893-186D-4D90-9E1D-1052C3720016}" dt="2020-09-20T14:15:44.614" v="422"/>
        <pc:sldMkLst>
          <pc:docMk/>
          <pc:sldMk cId="1931901807" sldId="258"/>
        </pc:sldMkLst>
        <pc:spChg chg="add mod">
          <ac:chgData name="david taylor" userId="6ae9e8f56717e08b" providerId="LiveId" clId="{3E1AF893-186D-4D90-9E1D-1052C3720016}" dt="2020-09-20T13:44:35.979" v="315" actId="20577"/>
          <ac:spMkLst>
            <pc:docMk/>
            <pc:sldMk cId="1931901807" sldId="258"/>
            <ac:spMk id="4" creationId="{CDD8C9CE-DE19-4AD9-ABA0-2B0A3BA2A88D}"/>
          </ac:spMkLst>
        </pc:spChg>
        <pc:spChg chg="add mod">
          <ac:chgData name="david taylor" userId="6ae9e8f56717e08b" providerId="LiveId" clId="{3E1AF893-186D-4D90-9E1D-1052C3720016}" dt="2020-09-20T13:45:15.078" v="322" actId="1076"/>
          <ac:spMkLst>
            <pc:docMk/>
            <pc:sldMk cId="1931901807" sldId="258"/>
            <ac:spMk id="6" creationId="{6D4F3377-28EC-41BD-8E1A-0DE52FA9AC8E}"/>
          </ac:spMkLst>
        </pc:spChg>
        <pc:picChg chg="add mod">
          <ac:chgData name="david taylor" userId="6ae9e8f56717e08b" providerId="LiveId" clId="{3E1AF893-186D-4D90-9E1D-1052C3720016}" dt="2020-09-20T13:45:04.241" v="321"/>
          <ac:picMkLst>
            <pc:docMk/>
            <pc:sldMk cId="1931901807" sldId="258"/>
            <ac:picMk id="2" creationId="{C7D377C7-23B5-40AE-AA8B-4F795EE81416}"/>
          </ac:picMkLst>
        </pc:picChg>
      </pc:sldChg>
      <pc:sldChg chg="addSp modSp new mod">
        <pc:chgData name="david taylor" userId="6ae9e8f56717e08b" providerId="LiveId" clId="{3E1AF893-186D-4D90-9E1D-1052C3720016}" dt="2020-09-20T15:35:30.962" v="1326" actId="1076"/>
        <pc:sldMkLst>
          <pc:docMk/>
          <pc:sldMk cId="3777157158" sldId="259"/>
        </pc:sldMkLst>
        <pc:spChg chg="add mod">
          <ac:chgData name="david taylor" userId="6ae9e8f56717e08b" providerId="LiveId" clId="{3E1AF893-186D-4D90-9E1D-1052C3720016}" dt="2020-09-20T13:49:35.616" v="346" actId="1076"/>
          <ac:spMkLst>
            <pc:docMk/>
            <pc:sldMk cId="3777157158" sldId="259"/>
            <ac:spMk id="5" creationId="{F432F081-0162-4C0B-92CC-0A0DFCD92CA6}"/>
          </ac:spMkLst>
        </pc:spChg>
        <pc:spChg chg="add mod">
          <ac:chgData name="david taylor" userId="6ae9e8f56717e08b" providerId="LiveId" clId="{3E1AF893-186D-4D90-9E1D-1052C3720016}" dt="2020-09-20T13:49:47.232" v="358" actId="14100"/>
          <ac:spMkLst>
            <pc:docMk/>
            <pc:sldMk cId="3777157158" sldId="259"/>
            <ac:spMk id="7" creationId="{662C3832-F590-4D6A-97AE-EA01A0578774}"/>
          </ac:spMkLst>
        </pc:spChg>
        <pc:picChg chg="add mod">
          <ac:chgData name="david taylor" userId="6ae9e8f56717e08b" providerId="LiveId" clId="{3E1AF893-186D-4D90-9E1D-1052C3720016}" dt="2020-09-20T15:35:30.962" v="1326" actId="1076"/>
          <ac:picMkLst>
            <pc:docMk/>
            <pc:sldMk cId="3777157158" sldId="259"/>
            <ac:picMk id="2" creationId="{1217DC1E-4F5F-4597-8F22-2D7E268230FD}"/>
          </ac:picMkLst>
        </pc:picChg>
        <pc:picChg chg="add mod">
          <ac:chgData name="david taylor" userId="6ae9e8f56717e08b" providerId="LiveId" clId="{3E1AF893-186D-4D90-9E1D-1052C3720016}" dt="2020-09-20T13:49:31.320" v="345" actId="14100"/>
          <ac:picMkLst>
            <pc:docMk/>
            <pc:sldMk cId="3777157158" sldId="259"/>
            <ac:picMk id="3" creationId="{8F55EAFF-1A36-4FF7-85EE-719F0FC6C0EB}"/>
          </ac:picMkLst>
        </pc:picChg>
      </pc:sldChg>
      <pc:sldChg chg="addSp modSp new mod">
        <pc:chgData name="david taylor" userId="6ae9e8f56717e08b" providerId="LiveId" clId="{3E1AF893-186D-4D90-9E1D-1052C3720016}" dt="2020-09-20T15:35:40.262" v="1328" actId="1076"/>
        <pc:sldMkLst>
          <pc:docMk/>
          <pc:sldMk cId="647661028" sldId="260"/>
        </pc:sldMkLst>
        <pc:picChg chg="add mod">
          <ac:chgData name="david taylor" userId="6ae9e8f56717e08b" providerId="LiveId" clId="{3E1AF893-186D-4D90-9E1D-1052C3720016}" dt="2020-09-20T15:35:40.262" v="1328" actId="1076"/>
          <ac:picMkLst>
            <pc:docMk/>
            <pc:sldMk cId="647661028" sldId="260"/>
            <ac:picMk id="2" creationId="{6F40230B-99E1-447C-A2C2-14BE677369AE}"/>
          </ac:picMkLst>
        </pc:picChg>
        <pc:picChg chg="add mod">
          <ac:chgData name="david taylor" userId="6ae9e8f56717e08b" providerId="LiveId" clId="{3E1AF893-186D-4D90-9E1D-1052C3720016}" dt="2020-09-20T13:49:04.352" v="342" actId="1076"/>
          <ac:picMkLst>
            <pc:docMk/>
            <pc:sldMk cId="647661028" sldId="260"/>
            <ac:picMk id="3" creationId="{C7BC0621-DC38-4BC9-A842-604FEDED4CE7}"/>
          </ac:picMkLst>
        </pc:picChg>
      </pc:sldChg>
      <pc:sldChg chg="addSp modSp new mod ord">
        <pc:chgData name="david taylor" userId="6ae9e8f56717e08b" providerId="LiveId" clId="{3E1AF893-186D-4D90-9E1D-1052C3720016}" dt="2020-09-20T14:18:40.833" v="534"/>
        <pc:sldMkLst>
          <pc:docMk/>
          <pc:sldMk cId="616334802" sldId="261"/>
        </pc:sldMkLst>
        <pc:spChg chg="add mod">
          <ac:chgData name="david taylor" userId="6ae9e8f56717e08b" providerId="LiveId" clId="{3E1AF893-186D-4D90-9E1D-1052C3720016}" dt="2020-09-20T14:17:29.880" v="523" actId="1076"/>
          <ac:spMkLst>
            <pc:docMk/>
            <pc:sldMk cId="616334802" sldId="261"/>
            <ac:spMk id="4" creationId="{21C94719-1CFA-4145-B28F-6D3B59A10634}"/>
          </ac:spMkLst>
        </pc:spChg>
        <pc:picChg chg="add mod">
          <ac:chgData name="david taylor" userId="6ae9e8f56717e08b" providerId="LiveId" clId="{3E1AF893-186D-4D90-9E1D-1052C3720016}" dt="2020-09-20T14:15:56.083" v="426" actId="1076"/>
          <ac:picMkLst>
            <pc:docMk/>
            <pc:sldMk cId="616334802" sldId="261"/>
            <ac:picMk id="3" creationId="{4408DDA9-74CB-4B1D-8E9A-FB4D62153C4D}"/>
          </ac:picMkLst>
        </pc:picChg>
      </pc:sldChg>
      <pc:sldChg chg="addSp delSp modSp new mod">
        <pc:chgData name="david taylor" userId="6ae9e8f56717e08b" providerId="LiveId" clId="{3E1AF893-186D-4D90-9E1D-1052C3720016}" dt="2020-09-20T14:18:26.650" v="531" actId="14100"/>
        <pc:sldMkLst>
          <pc:docMk/>
          <pc:sldMk cId="3657244105" sldId="262"/>
        </pc:sldMkLst>
        <pc:spChg chg="add">
          <ac:chgData name="david taylor" userId="6ae9e8f56717e08b" providerId="LiveId" clId="{3E1AF893-186D-4D90-9E1D-1052C3720016}" dt="2020-09-20T14:18:18.601" v="528" actId="22"/>
          <ac:spMkLst>
            <pc:docMk/>
            <pc:sldMk cId="3657244105" sldId="262"/>
            <ac:spMk id="7" creationId="{BA674DB6-B057-4A11-851A-A40624C5EBE1}"/>
          </ac:spMkLst>
        </pc:spChg>
        <pc:picChg chg="add mod">
          <ac:chgData name="david taylor" userId="6ae9e8f56717e08b" providerId="LiveId" clId="{3E1AF893-186D-4D90-9E1D-1052C3720016}" dt="2020-09-20T14:18:26.650" v="531" actId="14100"/>
          <ac:picMkLst>
            <pc:docMk/>
            <pc:sldMk cId="3657244105" sldId="262"/>
            <ac:picMk id="3" creationId="{EFDE498E-176E-4C9D-9BB7-107D9F23030C}"/>
          </ac:picMkLst>
        </pc:picChg>
        <pc:picChg chg="add del">
          <ac:chgData name="david taylor" userId="6ae9e8f56717e08b" providerId="LiveId" clId="{3E1AF893-186D-4D90-9E1D-1052C3720016}" dt="2020-09-20T14:18:20.973" v="529" actId="478"/>
          <ac:picMkLst>
            <pc:docMk/>
            <pc:sldMk cId="3657244105" sldId="262"/>
            <ac:picMk id="5" creationId="{630E7211-F66A-4C57-B607-515EF7F67818}"/>
          </ac:picMkLst>
        </pc:picChg>
      </pc:sldChg>
      <pc:sldChg chg="addSp modSp new mod ord">
        <pc:chgData name="david taylor" userId="6ae9e8f56717e08b" providerId="LiveId" clId="{3E1AF893-186D-4D90-9E1D-1052C3720016}" dt="2020-09-20T14:54:06.197" v="1001"/>
        <pc:sldMkLst>
          <pc:docMk/>
          <pc:sldMk cId="3777581699" sldId="263"/>
        </pc:sldMkLst>
        <pc:spChg chg="add mod">
          <ac:chgData name="david taylor" userId="6ae9e8f56717e08b" providerId="LiveId" clId="{3E1AF893-186D-4D90-9E1D-1052C3720016}" dt="2020-09-20T14:20:15.342" v="549" actId="1076"/>
          <ac:spMkLst>
            <pc:docMk/>
            <pc:sldMk cId="3777581699" sldId="263"/>
            <ac:spMk id="4" creationId="{ECFEE43E-F4B2-423A-ACC1-5CAF54DB9AAA}"/>
          </ac:spMkLst>
        </pc:spChg>
        <pc:spChg chg="add mod">
          <ac:chgData name="david taylor" userId="6ae9e8f56717e08b" providerId="LiveId" clId="{3E1AF893-186D-4D90-9E1D-1052C3720016}" dt="2020-09-20T14:20:09.600" v="548" actId="20577"/>
          <ac:spMkLst>
            <pc:docMk/>
            <pc:sldMk cId="3777581699" sldId="263"/>
            <ac:spMk id="6" creationId="{5901DD08-9754-40B1-A2CB-355A38B2C11A}"/>
          </ac:spMkLst>
        </pc:spChg>
        <pc:spChg chg="add mod">
          <ac:chgData name="david taylor" userId="6ae9e8f56717e08b" providerId="LiveId" clId="{3E1AF893-186D-4D90-9E1D-1052C3720016}" dt="2020-09-20T14:21:04.234" v="554" actId="1076"/>
          <ac:spMkLst>
            <pc:docMk/>
            <pc:sldMk cId="3777581699" sldId="263"/>
            <ac:spMk id="7" creationId="{91DB168D-3860-4F5D-89A1-31C7A2E02596}"/>
          </ac:spMkLst>
        </pc:spChg>
        <pc:picChg chg="add mod">
          <ac:chgData name="david taylor" userId="6ae9e8f56717e08b" providerId="LiveId" clId="{3E1AF893-186D-4D90-9E1D-1052C3720016}" dt="2020-09-20T14:20:39.390" v="551" actId="1076"/>
          <ac:picMkLst>
            <pc:docMk/>
            <pc:sldMk cId="3777581699" sldId="263"/>
            <ac:picMk id="2" creationId="{35F43D92-95A5-43E0-AFF5-FA5556E681A2}"/>
          </ac:picMkLst>
        </pc:picChg>
      </pc:sldChg>
      <pc:sldChg chg="addSp delSp modSp new mod">
        <pc:chgData name="david taylor" userId="6ae9e8f56717e08b" providerId="LiveId" clId="{3E1AF893-186D-4D90-9E1D-1052C3720016}" dt="2020-09-20T16:35:44.991" v="1452" actId="478"/>
        <pc:sldMkLst>
          <pc:docMk/>
          <pc:sldMk cId="3852860135" sldId="264"/>
        </pc:sldMkLst>
        <pc:spChg chg="add mod">
          <ac:chgData name="david taylor" userId="6ae9e8f56717e08b" providerId="LiveId" clId="{3E1AF893-186D-4D90-9E1D-1052C3720016}" dt="2020-09-20T16:35:30.645" v="1451" actId="20577"/>
          <ac:spMkLst>
            <pc:docMk/>
            <pc:sldMk cId="3852860135" sldId="264"/>
            <ac:spMk id="5" creationId="{715C30E6-00E9-47D3-AFFC-E9DC98EF0309}"/>
          </ac:spMkLst>
        </pc:spChg>
        <pc:picChg chg="add del mod">
          <ac:chgData name="david taylor" userId="6ae9e8f56717e08b" providerId="LiveId" clId="{3E1AF893-186D-4D90-9E1D-1052C3720016}" dt="2020-09-20T16:35:44.991" v="1452" actId="478"/>
          <ac:picMkLst>
            <pc:docMk/>
            <pc:sldMk cId="3852860135" sldId="264"/>
            <ac:picMk id="2" creationId="{2BD5273F-A998-488F-8A18-742ACB9B90CC}"/>
          </ac:picMkLst>
        </pc:picChg>
        <pc:picChg chg="add del mod">
          <ac:chgData name="david taylor" userId="6ae9e8f56717e08b" providerId="LiveId" clId="{3E1AF893-186D-4D90-9E1D-1052C3720016}" dt="2020-09-20T14:28:44.789" v="628" actId="478"/>
          <ac:picMkLst>
            <pc:docMk/>
            <pc:sldMk cId="3852860135" sldId="264"/>
            <ac:picMk id="3" creationId="{F74B81AB-16B2-4B76-B37D-49494D1E106B}"/>
          </ac:picMkLst>
        </pc:picChg>
        <pc:picChg chg="add mod">
          <ac:chgData name="david taylor" userId="6ae9e8f56717e08b" providerId="LiveId" clId="{3E1AF893-186D-4D90-9E1D-1052C3720016}" dt="2020-09-20T14:28:54.168" v="630" actId="1076"/>
          <ac:picMkLst>
            <pc:docMk/>
            <pc:sldMk cId="3852860135" sldId="264"/>
            <ac:picMk id="7" creationId="{A72F8058-4D03-443F-80C2-509F162C126E}"/>
          </ac:picMkLst>
        </pc:picChg>
      </pc:sldChg>
      <pc:sldChg chg="addSp modSp new mod">
        <pc:chgData name="david taylor" userId="6ae9e8f56717e08b" providerId="LiveId" clId="{3E1AF893-186D-4D90-9E1D-1052C3720016}" dt="2020-09-20T16:36:40.309" v="1534" actId="1076"/>
        <pc:sldMkLst>
          <pc:docMk/>
          <pc:sldMk cId="1620540401" sldId="265"/>
        </pc:sldMkLst>
        <pc:spChg chg="add mod">
          <ac:chgData name="david taylor" userId="6ae9e8f56717e08b" providerId="LiveId" clId="{3E1AF893-186D-4D90-9E1D-1052C3720016}" dt="2020-09-20T16:36:33.883" v="1533" actId="20577"/>
          <ac:spMkLst>
            <pc:docMk/>
            <pc:sldMk cId="1620540401" sldId="265"/>
            <ac:spMk id="4" creationId="{C25E28F1-A20B-43F1-958D-27DC691D10CE}"/>
          </ac:spMkLst>
        </pc:spChg>
        <pc:picChg chg="add mod">
          <ac:chgData name="david taylor" userId="6ae9e8f56717e08b" providerId="LiveId" clId="{3E1AF893-186D-4D90-9E1D-1052C3720016}" dt="2020-09-20T14:39:16.741" v="802" actId="1076"/>
          <ac:picMkLst>
            <pc:docMk/>
            <pc:sldMk cId="1620540401" sldId="265"/>
            <ac:picMk id="2" creationId="{D9305257-E6E9-45C2-8F0A-2F7D1217A47F}"/>
          </ac:picMkLst>
        </pc:picChg>
        <pc:picChg chg="add mod">
          <ac:chgData name="david taylor" userId="6ae9e8f56717e08b" providerId="LiveId" clId="{3E1AF893-186D-4D90-9E1D-1052C3720016}" dt="2020-09-20T16:36:40.309" v="1534" actId="1076"/>
          <ac:picMkLst>
            <pc:docMk/>
            <pc:sldMk cId="1620540401" sldId="265"/>
            <ac:picMk id="3" creationId="{57E00A37-C1B2-41AF-8569-6726C8EAEAA8}"/>
          </ac:picMkLst>
        </pc:picChg>
      </pc:sldChg>
      <pc:sldChg chg="addSp delSp modSp new mod">
        <pc:chgData name="david taylor" userId="6ae9e8f56717e08b" providerId="LiveId" clId="{3E1AF893-186D-4D90-9E1D-1052C3720016}" dt="2020-09-20T16:37:01.326" v="1567" actId="20577"/>
        <pc:sldMkLst>
          <pc:docMk/>
          <pc:sldMk cId="2182718344" sldId="266"/>
        </pc:sldMkLst>
        <pc:spChg chg="add mod">
          <ac:chgData name="david taylor" userId="6ae9e8f56717e08b" providerId="LiveId" clId="{3E1AF893-186D-4D90-9E1D-1052C3720016}" dt="2020-09-20T16:37:01.326" v="1567" actId="20577"/>
          <ac:spMkLst>
            <pc:docMk/>
            <pc:sldMk cId="2182718344" sldId="266"/>
            <ac:spMk id="3" creationId="{5334BAD9-8C34-48C5-9B13-F8ACED783297}"/>
          </ac:spMkLst>
        </pc:spChg>
        <pc:spChg chg="add del mod">
          <ac:chgData name="david taylor" userId="6ae9e8f56717e08b" providerId="LiveId" clId="{3E1AF893-186D-4D90-9E1D-1052C3720016}" dt="2020-09-20T14:43:34.920" v="970"/>
          <ac:spMkLst>
            <pc:docMk/>
            <pc:sldMk cId="2182718344" sldId="266"/>
            <ac:spMk id="4" creationId="{53E07F37-4BA0-4855-9CA5-3E89C075BD1F}"/>
          </ac:spMkLst>
        </pc:spChg>
        <pc:spChg chg="add del mod">
          <ac:chgData name="david taylor" userId="6ae9e8f56717e08b" providerId="LiveId" clId="{3E1AF893-186D-4D90-9E1D-1052C3720016}" dt="2020-09-20T14:43:34.920" v="970"/>
          <ac:spMkLst>
            <pc:docMk/>
            <pc:sldMk cId="2182718344" sldId="266"/>
            <ac:spMk id="5" creationId="{5537D2F2-6686-4C01-BCCD-29FCAA97E06D}"/>
          </ac:spMkLst>
        </pc:spChg>
        <pc:picChg chg="add mod">
          <ac:chgData name="david taylor" userId="6ae9e8f56717e08b" providerId="LiveId" clId="{3E1AF893-186D-4D90-9E1D-1052C3720016}" dt="2020-09-20T15:38:30.286" v="1388" actId="14100"/>
          <ac:picMkLst>
            <pc:docMk/>
            <pc:sldMk cId="2182718344" sldId="266"/>
            <ac:picMk id="2" creationId="{CDC528AA-E46E-4355-A1F8-19FB06640D87}"/>
          </ac:picMkLst>
        </pc:picChg>
        <pc:picChg chg="add mod">
          <ac:chgData name="david taylor" userId="6ae9e8f56717e08b" providerId="LiveId" clId="{3E1AF893-186D-4D90-9E1D-1052C3720016}" dt="2020-09-20T14:43:53.186" v="976" actId="14100"/>
          <ac:picMkLst>
            <pc:docMk/>
            <pc:sldMk cId="2182718344" sldId="266"/>
            <ac:picMk id="8" creationId="{3E373399-56D9-4C0A-B178-EF392546539D}"/>
          </ac:picMkLst>
        </pc:picChg>
        <pc:cxnChg chg="add del mod">
          <ac:chgData name="david taylor" userId="6ae9e8f56717e08b" providerId="LiveId" clId="{3E1AF893-186D-4D90-9E1D-1052C3720016}" dt="2020-09-20T14:43:34.920" v="970"/>
          <ac:cxnSpMkLst>
            <pc:docMk/>
            <pc:sldMk cId="2182718344" sldId="266"/>
            <ac:cxnSpMk id="6" creationId="{BE4AC99B-25C6-4AD3-B8CE-0B6FE4154147}"/>
          </ac:cxnSpMkLst>
        </pc:cxnChg>
      </pc:sldChg>
      <pc:sldChg chg="addSp modSp new mod">
        <pc:chgData name="david taylor" userId="6ae9e8f56717e08b" providerId="LiveId" clId="{3E1AF893-186D-4D90-9E1D-1052C3720016}" dt="2020-09-20T14:49:59.154" v="998" actId="1076"/>
        <pc:sldMkLst>
          <pc:docMk/>
          <pc:sldMk cId="1020282684" sldId="267"/>
        </pc:sldMkLst>
        <pc:spChg chg="add mod">
          <ac:chgData name="david taylor" userId="6ae9e8f56717e08b" providerId="LiveId" clId="{3E1AF893-186D-4D90-9E1D-1052C3720016}" dt="2020-09-20T14:47:32.746" v="983" actId="1076"/>
          <ac:spMkLst>
            <pc:docMk/>
            <pc:sldMk cId="1020282684" sldId="267"/>
            <ac:spMk id="4" creationId="{62AD9817-3C59-4F65-89C2-0AF75CDBA74B}"/>
          </ac:spMkLst>
        </pc:spChg>
        <pc:spChg chg="add mod">
          <ac:chgData name="david taylor" userId="6ae9e8f56717e08b" providerId="LiveId" clId="{3E1AF893-186D-4D90-9E1D-1052C3720016}" dt="2020-09-20T14:49:59.154" v="998" actId="1076"/>
          <ac:spMkLst>
            <pc:docMk/>
            <pc:sldMk cId="1020282684" sldId="267"/>
            <ac:spMk id="8" creationId="{E4573C50-1714-47E1-918C-DBE103384BA7}"/>
          </ac:spMkLst>
        </pc:spChg>
        <pc:picChg chg="add mod">
          <ac:chgData name="david taylor" userId="6ae9e8f56717e08b" providerId="LiveId" clId="{3E1AF893-186D-4D90-9E1D-1052C3720016}" dt="2020-09-20T14:47:14.479" v="981" actId="1076"/>
          <ac:picMkLst>
            <pc:docMk/>
            <pc:sldMk cId="1020282684" sldId="267"/>
            <ac:picMk id="2" creationId="{E1CE96F2-5CF1-4BDD-B1C9-4847A78D189D}"/>
          </ac:picMkLst>
        </pc:picChg>
        <pc:picChg chg="add mod">
          <ac:chgData name="david taylor" userId="6ae9e8f56717e08b" providerId="LiveId" clId="{3E1AF893-186D-4D90-9E1D-1052C3720016}" dt="2020-09-20T14:48:56.190" v="986" actId="1076"/>
          <ac:picMkLst>
            <pc:docMk/>
            <pc:sldMk cId="1020282684" sldId="267"/>
            <ac:picMk id="5" creationId="{8C255234-6B09-40BD-A125-3AB0DD11C019}"/>
          </ac:picMkLst>
        </pc:picChg>
        <pc:cxnChg chg="add mod">
          <ac:chgData name="david taylor" userId="6ae9e8f56717e08b" providerId="LiveId" clId="{3E1AF893-186D-4D90-9E1D-1052C3720016}" dt="2020-09-20T14:49:11.121" v="988" actId="1076"/>
          <ac:cxnSpMkLst>
            <pc:docMk/>
            <pc:sldMk cId="1020282684" sldId="267"/>
            <ac:cxnSpMk id="6" creationId="{8BE72F71-3D28-439D-B2A8-F874A2D38F93}"/>
          </ac:cxnSpMkLst>
        </pc:cxnChg>
      </pc:sldChg>
      <pc:sldChg chg="addSp modSp new mod">
        <pc:chgData name="david taylor" userId="6ae9e8f56717e08b" providerId="LiveId" clId="{3E1AF893-186D-4D90-9E1D-1052C3720016}" dt="2020-09-20T15:04:39.887" v="1310" actId="113"/>
        <pc:sldMkLst>
          <pc:docMk/>
          <pc:sldMk cId="3789316406" sldId="268"/>
        </pc:sldMkLst>
        <pc:spChg chg="add mod">
          <ac:chgData name="david taylor" userId="6ae9e8f56717e08b" providerId="LiveId" clId="{3E1AF893-186D-4D90-9E1D-1052C3720016}" dt="2020-09-20T15:04:39.887" v="1310" actId="113"/>
          <ac:spMkLst>
            <pc:docMk/>
            <pc:sldMk cId="3789316406" sldId="268"/>
            <ac:spMk id="2" creationId="{131D7FC8-E4D1-4D62-8DB2-012BD019F11F}"/>
          </ac:spMkLst>
        </pc:spChg>
      </pc:sldChg>
      <pc:sldChg chg="delSp new del mod">
        <pc:chgData name="david taylor" userId="6ae9e8f56717e08b" providerId="LiveId" clId="{3E1AF893-186D-4D90-9E1D-1052C3720016}" dt="2020-09-20T15:00:06.024" v="1206" actId="2696"/>
        <pc:sldMkLst>
          <pc:docMk/>
          <pc:sldMk cId="2487733824" sldId="269"/>
        </pc:sldMkLst>
        <pc:spChg chg="del">
          <ac:chgData name="david taylor" userId="6ae9e8f56717e08b" providerId="LiveId" clId="{3E1AF893-186D-4D90-9E1D-1052C3720016}" dt="2020-09-20T14:59:40.743" v="1204" actId="478"/>
          <ac:spMkLst>
            <pc:docMk/>
            <pc:sldMk cId="2487733824" sldId="269"/>
            <ac:spMk id="2" creationId="{09A9B78D-595B-44DF-9B7F-6022BA95244A}"/>
          </ac:spMkLst>
        </pc:spChg>
        <pc:spChg chg="del">
          <ac:chgData name="david taylor" userId="6ae9e8f56717e08b" providerId="LiveId" clId="{3E1AF893-186D-4D90-9E1D-1052C3720016}" dt="2020-09-20T14:59:38.484" v="1203" actId="478"/>
          <ac:spMkLst>
            <pc:docMk/>
            <pc:sldMk cId="2487733824" sldId="269"/>
            <ac:spMk id="3" creationId="{5349C309-9EF2-4444-AB53-0DC2C95E8D54}"/>
          </ac:spMkLst>
        </pc:spChg>
      </pc:sldChg>
      <pc:sldChg chg="delSp modSp add mod delAnim">
        <pc:chgData name="david taylor" userId="6ae9e8f56717e08b" providerId="LiveId" clId="{3E1AF893-186D-4D90-9E1D-1052C3720016}" dt="2020-09-20T15:07:34.932" v="1316" actId="1076"/>
        <pc:sldMkLst>
          <pc:docMk/>
          <pc:sldMk cId="2380947620" sldId="270"/>
        </pc:sldMkLst>
        <pc:spChg chg="mod">
          <ac:chgData name="david taylor" userId="6ae9e8f56717e08b" providerId="LiveId" clId="{3E1AF893-186D-4D90-9E1D-1052C3720016}" dt="2020-09-20T15:07:32.148" v="1315" actId="2710"/>
          <ac:spMkLst>
            <pc:docMk/>
            <pc:sldMk cId="2380947620" sldId="270"/>
            <ac:spMk id="2" creationId="{00000000-0000-0000-0000-000000000000}"/>
          </ac:spMkLst>
        </pc:spChg>
        <pc:spChg chg="mod">
          <ac:chgData name="david taylor" userId="6ae9e8f56717e08b" providerId="LiveId" clId="{3E1AF893-186D-4D90-9E1D-1052C3720016}" dt="2020-09-20T15:07:34.932" v="1316" actId="1076"/>
          <ac:spMkLst>
            <pc:docMk/>
            <pc:sldMk cId="2380947620" sldId="270"/>
            <ac:spMk id="3" creationId="{00000000-0000-0000-0000-000000000000}"/>
          </ac:spMkLst>
        </pc:spChg>
        <pc:picChg chg="del">
          <ac:chgData name="david taylor" userId="6ae9e8f56717e08b" providerId="LiveId" clId="{3E1AF893-186D-4D90-9E1D-1052C3720016}" dt="2020-09-20T15:06:48.756" v="1311" actId="478"/>
          <ac:picMkLst>
            <pc:docMk/>
            <pc:sldMk cId="2380947620" sldId="270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E84B-C497-4ABD-AAAA-59E302CA0B12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9B485-B4E5-4A31-A9CB-5F78598B2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0574-0390-45AA-8F65-EA9AE2ED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51A3-9350-4580-8885-644366C9B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DC3D-99BA-41FA-8BAF-F85B88F2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3263-F3F8-4E95-8C2F-6D094E94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70E4-E1D2-4399-B431-C1839D53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BC0F-CE97-496E-9ADE-5DD3CD06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5904B-B44A-4DE7-9956-29CCDC86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C4BF-F036-4C6B-88B7-598FFDF6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7B59-5DA0-4A55-BC82-A5294B49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3FA1-7784-4DBD-A382-3A08AF8D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08D1C-2457-4346-9DC3-1F79FA7E9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3109B-5743-4142-A4F5-6947E4B15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EFDF-7983-4B81-9D90-CF452EB1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8DCD-499E-4872-A3E1-D29AD22A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D550-DAB3-434C-8229-68CFF93D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9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4A72-72B2-4E30-851E-6E63139DED4B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30E7F-4B26-4D5B-805E-E82CB91FCB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4756336"/>
      </p:ext>
    </p:extLst>
  </p:cSld>
  <p:clrMapOvr>
    <a:masterClrMapping/>
  </p:clrMapOvr>
  <p:transition spd="slow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A6686-097F-4627-8B56-41F98B54CB10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162EE-8A85-452B-863A-F48788BF6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8753222"/>
      </p:ext>
    </p:extLst>
  </p:cSld>
  <p:clrMapOvr>
    <a:masterClrMapping/>
  </p:clrMapOvr>
  <p:transition spd="slow"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1114-5979-4F2A-B189-5CE63810470C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73FD7-58F6-49EF-B8A6-7205D0FAB7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5078300"/>
      </p:ext>
    </p:extLst>
  </p:cSld>
  <p:clrMapOvr>
    <a:masterClrMapping/>
  </p:clrMapOvr>
  <p:transition spd="slow"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30BF-1F53-47E3-8BF7-3AC21376FFE2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89F4D-5A21-41B4-BA3E-6A8DB2DF82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367676"/>
      </p:ext>
    </p:extLst>
  </p:cSld>
  <p:clrMapOvr>
    <a:masterClrMapping/>
  </p:clrMapOvr>
  <p:transition spd="slow">
    <p:strip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FC7E-E828-451C-8C1C-B92792652292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F814-FC05-4533-AEBD-DA9823BFA6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4415467"/>
      </p:ext>
    </p:extLst>
  </p:cSld>
  <p:clrMapOvr>
    <a:masterClrMapping/>
  </p:clrMapOvr>
  <p:transition spd="slow">
    <p:strip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D4539-59A0-4C23-BC3A-0AA95BAE79A6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EAEF3-53FB-40A4-B278-BE42128CFF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7596628"/>
      </p:ext>
    </p:extLst>
  </p:cSld>
  <p:clrMapOvr>
    <a:masterClrMapping/>
  </p:clrMapOvr>
  <p:transition spd="slow">
    <p:strip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1B57-44B1-4A0C-AD6F-F436E297ED2B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B4274-6BA1-4D33-BFB1-EB533D2EC0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44339"/>
      </p:ext>
    </p:extLst>
  </p:cSld>
  <p:clrMapOvr>
    <a:masterClrMapping/>
  </p:clrMapOvr>
  <p:transition spd="slow">
    <p:strip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B55F-D1D6-4BA7-8742-3072739A7357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13136-F20B-4ABA-806C-A3E330C294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2639451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0AF-24CE-4C81-94C3-15E628F8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E8D5-4700-48A3-845E-9B755D9E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6DE3-6C44-47A2-A656-4F88C46C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3073-CB88-492C-A442-A7A9C08C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498B-666D-4CD3-A4E7-752014A4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86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38BD-3876-4A58-A4A8-10C54FAC30C0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E4B7B-BCD7-46E9-8E37-0E735F4867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6742714"/>
      </p:ext>
    </p:extLst>
  </p:cSld>
  <p:clrMapOvr>
    <a:masterClrMapping/>
  </p:clrMapOvr>
  <p:transition spd="slow">
    <p:strip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2894-AF73-4D99-9CD1-7699AD9C6FF1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79B50-3B04-4B9C-A8BD-8B765E115A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334976"/>
      </p:ext>
    </p:extLst>
  </p:cSld>
  <p:clrMapOvr>
    <a:masterClrMapping/>
  </p:clrMapOvr>
  <p:transition spd="slow"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44CE-4940-476E-94C4-5B9A1F693187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E39F3-7A33-48DA-AD80-DB296DAFB0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060514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FE64-F18C-483A-AB4D-F3067A6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80C7D-F4C5-4BF9-B76D-FC0B6B20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1651-68BA-4052-8219-4D88FB3C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F881-D17A-4E8D-9882-0DC60947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D843-0F7D-4899-AC30-BCCB4943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CCC3-6546-4087-96F2-A8FEA970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9E0A-7AE0-4663-92C4-2B2B1C38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6E62B-508C-4596-BC61-83D59A40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9877E-0F05-4370-A9AD-16A48D0F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92F5-5E68-45C5-8C03-CCD2337B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BDCD0-2603-4086-9DEF-DC5B73A6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14A7-19D6-4897-9B89-5845D848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D9C4-B951-4AC6-9091-7F6BA6CCA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B1B0C-7C44-464C-AD57-1FEB6FFD0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9779A-AE61-4CC6-97CC-90A304D8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19248-18F1-42D4-A80C-0F64609D1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396FD-2F11-454D-9EF5-A6B1CC7C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A3F49-D152-47A6-80E3-B3E7C915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1765D-9BCF-4F8B-80BD-E6971BE9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8B6E-65E5-43C0-8079-D2258D4B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03B1A-F4BD-4D78-92D5-351C57C7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C5F2-19D9-41DF-BA02-48888F22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39B1-4066-4A82-A238-599F304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7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C935B-0AEC-4574-AA24-8A680368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B98EA-9B68-428B-A23C-547546BA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C2D8-D3A8-4ECE-B532-F4F6DE6C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25E1-551E-41C9-BA39-964CB83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9699-3F02-4248-B943-7430431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9FEF8-7DD5-41CD-A158-822BFB72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1256-1F9A-45CA-9F02-164251F8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DD5BA-A8D9-4B79-AB18-823FF510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E73BD-A7C9-492F-8C84-F6E7CC4F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AC06-7701-427A-85DB-9B713A47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17694-5700-42CB-BCF2-D183B82FD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0DEA-49B2-416E-8D8E-79F83F64E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ECD1-4662-4DA5-9B5D-9EBB67EB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9E50-BB1C-4129-BB86-7E2BEF8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1B93A-5677-4121-9BB1-66EBB3DB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5A529-9994-4EF1-91E5-EA361B63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6B7E4-4CDF-4551-8783-01E563DB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A3E40-1139-4FC2-A6FC-21751BF93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1B5F-9C65-4DF2-87C4-5FE8AFF89D0A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CDB47-1405-4189-8E2C-160DFBC15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8497-475C-4562-8431-0033519BE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A5656F-EA74-4DB6-92C0-5B1F5E5EA146}" type="datetimeFigureOut">
              <a:rPr lang="en-GB"/>
              <a:pPr>
                <a:defRPr/>
              </a:pPr>
              <a:t>03/01/2021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1093A80-FA93-484D-ACE8-7ACAA46FF5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962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8nokRGhevCw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OvbWuiYn-Uk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8nokRGhevCw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OvbWuiYn-Uk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8nokRGhevCw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8nokRGhevCw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/p077rk5n/numbersongs-lets-all-draw-numb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OvbWuiYn-Uk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8nokRGhevCw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OvbWuiYn-U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Debbie Hepplewhite Print Font" panose="03050602040000000000" pitchFamily="66" charset="0"/>
              </a:rPr>
              <a:t>Year 1</a:t>
            </a:r>
            <a:br>
              <a:rPr lang="en-GB" dirty="0">
                <a:latin typeface="Debbie Hepplewhite Print Font" panose="03050602040000000000" pitchFamily="66" charset="0"/>
              </a:rPr>
            </a:br>
            <a:r>
              <a:rPr lang="en-GB" dirty="0">
                <a:latin typeface="Debbie Hepplewhite Print Font" panose="03050602040000000000" pitchFamily="66" charset="0"/>
              </a:rPr>
              <a:t>Maths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GB" dirty="0">
                <a:latin typeface="Debbie Hepplewhite Print Font" panose="03050602040000000000" pitchFamily="66" charset="0"/>
              </a:rPr>
              <a:t>Week Beginning 04.01.2021</a:t>
            </a: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81744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2A23801-A7E2-43DD-B436-AB7E4BCC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8" y="1172717"/>
            <a:ext cx="7951304" cy="4819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16E4C-4FB7-4967-80BF-AE66FA49A5A3}"/>
              </a:ext>
            </a:extLst>
          </p:cNvPr>
          <p:cNvSpPr txBox="1"/>
          <p:nvPr/>
        </p:nvSpPr>
        <p:spPr>
          <a:xfrm>
            <a:off x="1391478" y="384313"/>
            <a:ext cx="913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Sing along with the song to learn counting in 2s!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188377B5-F0B6-4F03-9CC6-643EA55D7331}"/>
              </a:ext>
            </a:extLst>
          </p:cNvPr>
          <p:cNvSpPr txBox="1"/>
          <p:nvPr/>
        </p:nvSpPr>
        <p:spPr>
          <a:xfrm>
            <a:off x="3048000" y="61043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https://www.youtube.com/watch?v=8nokRGhevCw</a:t>
            </a:r>
          </a:p>
        </p:txBody>
      </p:sp>
    </p:spTree>
    <p:extLst>
      <p:ext uri="{BB962C8B-B14F-4D97-AF65-F5344CB8AC3E}">
        <p14:creationId xmlns:p14="http://schemas.microsoft.com/office/powerpoint/2010/main" val="266514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7CEC7-97B0-4B83-B89E-363B570F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292" y="2837828"/>
            <a:ext cx="12346584" cy="1707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F3678B-A1D4-43AB-BBEA-16A6985CEEB4}"/>
              </a:ext>
            </a:extLst>
          </p:cNvPr>
          <p:cNvSpPr txBox="1"/>
          <p:nvPr/>
        </p:nvSpPr>
        <p:spPr>
          <a:xfrm>
            <a:off x="145774" y="384313"/>
            <a:ext cx="1186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Use the number track to help you count in 2s. </a:t>
            </a:r>
          </a:p>
          <a:p>
            <a:pPr algn="ctr"/>
            <a:endParaRPr lang="en-GB" sz="32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Write the numbers down in order</a:t>
            </a:r>
          </a:p>
        </p:txBody>
      </p:sp>
    </p:spTree>
    <p:extLst>
      <p:ext uri="{BB962C8B-B14F-4D97-AF65-F5344CB8AC3E}">
        <p14:creationId xmlns:p14="http://schemas.microsoft.com/office/powerpoint/2010/main" val="370144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0753F-8F1E-456D-9976-9F78300B4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80" y="367746"/>
            <a:ext cx="12589747" cy="51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9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8FB98-1540-42B1-975F-BD27F92B4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2"/>
            <a:ext cx="11932958" cy="6520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AC091E-DC8A-4321-8790-1D316CEC3FC9}"/>
              </a:ext>
            </a:extLst>
          </p:cNvPr>
          <p:cNvSpPr txBox="1"/>
          <p:nvPr/>
        </p:nvSpPr>
        <p:spPr>
          <a:xfrm>
            <a:off x="543339" y="2007704"/>
            <a:ext cx="1099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2F374-39BF-4AEC-8E17-504C68FA237B}"/>
              </a:ext>
            </a:extLst>
          </p:cNvPr>
          <p:cNvSpPr txBox="1"/>
          <p:nvPr/>
        </p:nvSpPr>
        <p:spPr>
          <a:xfrm>
            <a:off x="2736573" y="2007705"/>
            <a:ext cx="1099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487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05F1A48-F905-4D70-8BAA-EB08F107F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0" y="0"/>
            <a:ext cx="10882859" cy="6058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2A368-EE4B-4B77-843A-67C522D3C321}"/>
              </a:ext>
            </a:extLst>
          </p:cNvPr>
          <p:cNvSpPr txBox="1"/>
          <p:nvPr/>
        </p:nvSpPr>
        <p:spPr>
          <a:xfrm>
            <a:off x="1254176" y="6193410"/>
            <a:ext cx="11112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Debbie Hepplewhite Print Font" panose="03050602040000000000" pitchFamily="66" charset="0"/>
                <a:hlinkClick r:id="rId2"/>
              </a:rPr>
              <a:t>https://www.youtube.com/watch?v=OvbWuiYn-Uk</a:t>
            </a:r>
            <a:endParaRPr lang="en-GB" sz="2800" dirty="0">
              <a:solidFill>
                <a:srgbClr val="000000"/>
              </a:solidFill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07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A99ED-4878-4A6B-98EF-27BBC44E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15" y="-1"/>
            <a:ext cx="11018521" cy="68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6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8B339-D49A-4002-992A-E376ECCBB049}"/>
              </a:ext>
            </a:extLst>
          </p:cNvPr>
          <p:cNvSpPr txBox="1"/>
          <p:nvPr/>
        </p:nvSpPr>
        <p:spPr>
          <a:xfrm>
            <a:off x="239843" y="199097"/>
            <a:ext cx="118272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4800" b="1" u="sng" dirty="0">
                <a:latin typeface="Debbie Hepplewhite Print Font" panose="03050602040000000000" pitchFamily="66" charset="0"/>
              </a:rPr>
              <a:t>Task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GB" sz="4000" dirty="0">
                <a:latin typeface="Debbie Hepplewhite Print Font" panose="03050602040000000000" pitchFamily="66" charset="0"/>
              </a:rPr>
              <a:t>The following slides show all the different number bond to make the number 10.</a:t>
            </a:r>
          </a:p>
        </p:txBody>
      </p:sp>
    </p:spTree>
    <p:extLst>
      <p:ext uri="{BB962C8B-B14F-4D97-AF65-F5344CB8AC3E}">
        <p14:creationId xmlns:p14="http://schemas.microsoft.com/office/powerpoint/2010/main" val="852887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8B339-D49A-4002-992A-E376ECCBB049}"/>
              </a:ext>
            </a:extLst>
          </p:cNvPr>
          <p:cNvSpPr txBox="1"/>
          <p:nvPr/>
        </p:nvSpPr>
        <p:spPr>
          <a:xfrm>
            <a:off x="587114" y="208887"/>
            <a:ext cx="11827239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4800" b="1" u="sng" dirty="0">
                <a:latin typeface="Debbie Hepplewhite Print Font" panose="03050602040000000000" pitchFamily="66" charset="0"/>
              </a:rPr>
              <a:t>Task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GB" sz="3600" dirty="0">
                <a:latin typeface="Debbie Hepplewhite Print Font" panose="03050602040000000000" pitchFamily="66" charset="0"/>
              </a:rPr>
              <a:t>For each one, work out which Numicon piece is needed to make the number 10.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GB" sz="36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GB" sz="3600" dirty="0">
                <a:latin typeface="Debbie Hepplewhite Print Font" panose="03050602040000000000" pitchFamily="66" charset="0"/>
              </a:rPr>
              <a:t>Write your number sentence down and check if you are right! </a:t>
            </a:r>
          </a:p>
        </p:txBody>
      </p:sp>
    </p:spTree>
    <p:extLst>
      <p:ext uri="{BB962C8B-B14F-4D97-AF65-F5344CB8AC3E}">
        <p14:creationId xmlns:p14="http://schemas.microsoft.com/office/powerpoint/2010/main" val="117333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908051"/>
            <a:ext cx="20113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606676"/>
            <a:ext cx="140176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679700"/>
            <a:ext cx="112395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659314" y="908050"/>
            <a:ext cx="2592387" cy="50942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074738"/>
            <a:ext cx="194310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703513"/>
            <a:ext cx="9715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74825" y="5876926"/>
            <a:ext cx="8637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</a:t>
            </a:r>
            <a:r>
              <a:rPr lang="en-GB" altLang="en-US" sz="5400" b="1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1 + 9  = 10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24309 -0.242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-1213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95003" y="379828"/>
            <a:ext cx="12096997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This Week………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Debbie Hepplewhite Print Font" panose="03050602040000000000" pitchFamily="66" charset="0"/>
              </a:rPr>
              <a:t>Day 1: Slide 3-9: </a:t>
            </a:r>
            <a:r>
              <a:rPr lang="en-GB" sz="2400" dirty="0">
                <a:latin typeface="Debbie Hepplewhite Print Font" panose="03050602040000000000" pitchFamily="66" charset="0"/>
              </a:rPr>
              <a:t>Maths Practical: Number formation.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Debbie Hepplewhite Print Font" panose="03050602040000000000" pitchFamily="66" charset="0"/>
              </a:rPr>
              <a:t>Day 2: Slides 10-30: </a:t>
            </a:r>
            <a:r>
              <a:rPr lang="en-GB" sz="2400" dirty="0">
                <a:latin typeface="Debbie Hepplewhite Print Font" panose="03050602040000000000" pitchFamily="66" charset="0"/>
              </a:rPr>
              <a:t>Maths Practical: Number Bonds to 10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Debbie Hepplewhite Print Font" panose="03050602040000000000" pitchFamily="66" charset="0"/>
              </a:rPr>
              <a:t>Day 3: Slides 31-45: </a:t>
            </a:r>
            <a:r>
              <a:rPr lang="en-GB" sz="2400" dirty="0">
                <a:latin typeface="Debbie Hepplewhite Print Font" panose="03050602040000000000" pitchFamily="66" charset="0"/>
              </a:rPr>
              <a:t>Maths Practical: Number Bonds to 10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Debbie Hepplewhite Print Font" panose="03050602040000000000" pitchFamily="66" charset="0"/>
              </a:rPr>
              <a:t>Day 4: Slides 46-61: </a:t>
            </a:r>
            <a:r>
              <a:rPr lang="en-GB" sz="2400" dirty="0">
                <a:latin typeface="Debbie Hepplewhite Print Font" panose="03050602040000000000" pitchFamily="66" charset="0"/>
              </a:rPr>
              <a:t>Maths Pictorial: Number Bonds to 10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Debbie Hepplewhite Print Font" panose="03050602040000000000" pitchFamily="66" charset="0"/>
              </a:rPr>
              <a:t>Day 5: Slides 62-81: </a:t>
            </a:r>
            <a:r>
              <a:rPr lang="en-GB" sz="2400" dirty="0">
                <a:latin typeface="Debbie Hepplewhite Print Font" panose="03050602040000000000" pitchFamily="66" charset="0"/>
              </a:rPr>
              <a:t>Maths Pictorial: Number Bonds to 10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1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908051"/>
            <a:ext cx="20113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798764"/>
            <a:ext cx="1030288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679700"/>
            <a:ext cx="112395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659314" y="908050"/>
            <a:ext cx="2592387" cy="50942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708276"/>
            <a:ext cx="1987550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6" y="1954213"/>
            <a:ext cx="2087563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74825" y="6045311"/>
            <a:ext cx="8637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       2 + 8  = 10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4.58333E-6 -0.12893 C -4.58333E-6 -0.18657 0.07487 -0.25694 0.13607 -0.25694 L 0.27279 -0.25694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-128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908051"/>
            <a:ext cx="20113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679700"/>
            <a:ext cx="112395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659314" y="908050"/>
            <a:ext cx="2592387" cy="50942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557463"/>
            <a:ext cx="92075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6" y="1693864"/>
            <a:ext cx="201136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6" y="2557464"/>
            <a:ext cx="2005013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74825" y="5876926"/>
            <a:ext cx="8637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</a:t>
            </a:r>
            <a:r>
              <a:rPr lang="en-GB" altLang="en-US" sz="4800" b="1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3 + 7  = 10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3.125E-6 -0.12662 C 3.125E-6 -0.1838 0.07461 -0.25324 0.13554 -0.25324 L 0.27122 -0.25324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126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908051"/>
            <a:ext cx="20113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940050"/>
            <a:ext cx="1004888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679700"/>
            <a:ext cx="112395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659314" y="908050"/>
            <a:ext cx="2592387" cy="50942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203451"/>
            <a:ext cx="1985962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6" y="2940051"/>
            <a:ext cx="198596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74825" y="5876925"/>
            <a:ext cx="8637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</a:t>
            </a:r>
            <a:r>
              <a:rPr lang="en-GB" altLang="en-US" sz="4800" b="1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4 + 6  = 10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08773 C 3.33333E-6 -0.12731 0.07682 -0.175 0.13932 -0.175 L 0.2789 -0.175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5" y="-8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908051"/>
            <a:ext cx="20113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4" y="1876425"/>
            <a:ext cx="1125537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659314" y="908050"/>
            <a:ext cx="2592387" cy="50942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341563"/>
            <a:ext cx="762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6" y="2981325"/>
            <a:ext cx="19859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74825" y="5876926"/>
            <a:ext cx="8637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</a:t>
            </a:r>
            <a:r>
              <a:rPr lang="en-GB" altLang="en-US" sz="5400" b="1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5 + 5  = 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1" y="2014538"/>
            <a:ext cx="1984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4.375E-6 -0.06829 C -4.375E-6 -0.09838 0.0767 -0.13542 0.13946 -0.13542 L 0.27904 -0.13542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67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908051"/>
            <a:ext cx="20113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679700"/>
            <a:ext cx="112395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9" y="2800350"/>
            <a:ext cx="93662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755775"/>
            <a:ext cx="1941513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659314" y="908050"/>
            <a:ext cx="2592387" cy="50942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1" y="3879850"/>
            <a:ext cx="1979613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74825" y="5876926"/>
            <a:ext cx="8637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</a:t>
            </a:r>
            <a:r>
              <a:rPr lang="en-GB" altLang="en-US" sz="5400" b="1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6 + 4  = 10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1.45833E-6 -0.04954 C -1.45833E-6 -0.07222 0.075 -0.09861 0.13646 -0.09861 L 0.27344 -0.09861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49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908051"/>
            <a:ext cx="20113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706688"/>
            <a:ext cx="981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679700"/>
            <a:ext cx="112395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087938" y="908051"/>
            <a:ext cx="2163762" cy="49688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3900489"/>
            <a:ext cx="1979612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74825" y="5876926"/>
            <a:ext cx="8637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</a:t>
            </a:r>
            <a:r>
              <a:rPr lang="en-GB" altLang="en-US" sz="5400" b="1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7 + 3 = 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557339"/>
            <a:ext cx="2036762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4.58333E-6 -0.04213 C -4.58333E-6 -0.06088 0.07566 -0.0838 0.13724 -0.0838 L 0.27474 -0.0838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7" y="-419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908051"/>
            <a:ext cx="20113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679700"/>
            <a:ext cx="112395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159376" y="908050"/>
            <a:ext cx="2092325" cy="50942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287463"/>
            <a:ext cx="203676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795588"/>
            <a:ext cx="11112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846638"/>
            <a:ext cx="1968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74825" y="5876926"/>
            <a:ext cx="8637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</a:t>
            </a:r>
            <a:r>
              <a:rPr lang="en-GB" altLang="en-US" sz="5400" b="1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8 + 2 = 10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4.58333E-6 -0.02546 C 4.58333E-6 -0.03681 0.08112 -0.05046 0.14752 -0.05046 L 0.29557 -0.0504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-25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908051"/>
            <a:ext cx="20113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679700"/>
            <a:ext cx="112395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232400" y="908050"/>
            <a:ext cx="2019300" cy="50942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171576"/>
            <a:ext cx="1973262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9" y="4864101"/>
            <a:ext cx="99853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951164"/>
            <a:ext cx="9921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74825" y="5876926"/>
            <a:ext cx="8637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</a:t>
            </a:r>
            <a:r>
              <a:rPr lang="en-GB" altLang="en-US" sz="5400" b="1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9 + 1 = 10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2292 L 8.33333E-7 -0.01783 C 8.33333E-7 -0.01528 0.07695 -0.0125 0.13984 -0.0125 L 0.27982 -0.0125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5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908051"/>
            <a:ext cx="20113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679700"/>
            <a:ext cx="112395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232400" y="908050"/>
            <a:ext cx="2019300" cy="50942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2951164"/>
            <a:ext cx="9921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74825" y="5876926"/>
            <a:ext cx="8637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7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     </a:t>
            </a:r>
            <a:r>
              <a:rPr lang="en-GB" altLang="en-US" sz="5400" b="1" dirty="0">
                <a:solidFill>
                  <a:prstClr val="black"/>
                </a:solidFill>
                <a:latin typeface="Debbie Hepplewhite Print Font" panose="03050602040000000000" pitchFamily="66" charset="0"/>
              </a:rPr>
              <a:t>10 + 0 = 10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915989"/>
            <a:ext cx="20113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28385 0.00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Number bonds to </a:t>
            </a: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0 +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=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	   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+ 0 =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</a:p>
          <a:p>
            <a:pPr marL="0" indent="0">
              <a:buNone/>
              <a:defRPr/>
            </a:pPr>
            <a:r>
              <a:rPr lang="en-GB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+  </a:t>
            </a:r>
            <a:r>
              <a:rPr lang="en-GB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9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=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	     </a:t>
            </a:r>
            <a:r>
              <a:rPr lang="en-GB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9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+ </a:t>
            </a:r>
            <a:r>
              <a:rPr lang="en-GB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=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</a:p>
          <a:p>
            <a:pPr marL="0" indent="0">
              <a:buNone/>
              <a:defRPr/>
            </a:pPr>
            <a:r>
              <a:rPr lang="en-GB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2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+  </a:t>
            </a:r>
            <a:r>
              <a:rPr lang="en-GB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8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=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		 </a:t>
            </a:r>
            <a:r>
              <a:rPr lang="en-GB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8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+ </a:t>
            </a:r>
            <a:r>
              <a:rPr lang="en-GB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2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=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</a:p>
          <a:p>
            <a:pPr marL="0" indent="0">
              <a:buNone/>
              <a:defRPr/>
            </a:pPr>
            <a:r>
              <a:rPr lang="en-GB" sz="36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3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+  </a:t>
            </a:r>
            <a:r>
              <a:rPr lang="en-GB" sz="36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7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=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		 </a:t>
            </a:r>
            <a:r>
              <a:rPr lang="en-GB" sz="36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7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+ </a:t>
            </a:r>
            <a:r>
              <a:rPr lang="en-GB" sz="36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3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=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</a:p>
          <a:p>
            <a:pPr marL="0" indent="0">
              <a:buNone/>
              <a:defRPr/>
            </a:pPr>
            <a:r>
              <a:rPr lang="en-GB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4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+  </a:t>
            </a:r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6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=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		 </a:t>
            </a:r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6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+ </a:t>
            </a:r>
            <a:r>
              <a:rPr lang="en-GB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4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=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</a:p>
          <a:p>
            <a:pPr marL="0" indent="0" algn="ctr">
              <a:buNone/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5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+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5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 = 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bbie Hepplewhite Print Font" panose="03050602040000000000" pitchFamily="66" charset="0"/>
              </a:rPr>
              <a:t>10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3130703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850" y="1058864"/>
            <a:ext cx="8496300" cy="474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Now it’s your turn.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Using the Numicon, find all the different number bonds to 10 and write down as Maths Stories.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4189171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45490-00B0-42AD-B592-EDB57A9BEC53}"/>
              </a:ext>
            </a:extLst>
          </p:cNvPr>
          <p:cNvSpPr txBox="1"/>
          <p:nvPr/>
        </p:nvSpPr>
        <p:spPr>
          <a:xfrm>
            <a:off x="2500" y="333132"/>
            <a:ext cx="120495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What is 2 more than 8?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on 2 places from 8 to find out...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What is 6 more than 4?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on 6 places from 4 to find 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17609-C443-4172-9131-2424B07B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2383"/>
            <a:ext cx="12192000" cy="168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AD3B8-757F-4791-B060-78266BD84857}"/>
              </a:ext>
            </a:extLst>
          </p:cNvPr>
          <p:cNvSpPr txBox="1"/>
          <p:nvPr/>
        </p:nvSpPr>
        <p:spPr>
          <a:xfrm>
            <a:off x="22484" y="3986974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18503-FD14-4737-B94C-94D429960AAC}"/>
              </a:ext>
            </a:extLst>
          </p:cNvPr>
          <p:cNvSpPr txBox="1"/>
          <p:nvPr/>
        </p:nvSpPr>
        <p:spPr>
          <a:xfrm>
            <a:off x="22485" y="1687349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177870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45490-00B0-42AD-B592-EDB57A9BEC53}"/>
              </a:ext>
            </a:extLst>
          </p:cNvPr>
          <p:cNvSpPr txBox="1"/>
          <p:nvPr/>
        </p:nvSpPr>
        <p:spPr>
          <a:xfrm>
            <a:off x="2500" y="333132"/>
            <a:ext cx="120495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What is 5 less than 10?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back 5 places from 10 to find out...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What is 8 less than 10?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back 8 places from 10 to find 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17609-C443-4172-9131-2424B07B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2383"/>
            <a:ext cx="12192000" cy="168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AD3B8-757F-4791-B060-78266BD84857}"/>
              </a:ext>
            </a:extLst>
          </p:cNvPr>
          <p:cNvSpPr txBox="1"/>
          <p:nvPr/>
        </p:nvSpPr>
        <p:spPr>
          <a:xfrm>
            <a:off x="22484" y="3986974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18503-FD14-4737-B94C-94D429960AAC}"/>
              </a:ext>
            </a:extLst>
          </p:cNvPr>
          <p:cNvSpPr txBox="1"/>
          <p:nvPr/>
        </p:nvSpPr>
        <p:spPr>
          <a:xfrm>
            <a:off x="22485" y="1687349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5</a:t>
            </a:r>
          </a:p>
        </p:txBody>
      </p:sp>
    </p:spTree>
    <p:extLst>
      <p:ext uri="{BB962C8B-B14F-4D97-AF65-F5344CB8AC3E}">
        <p14:creationId xmlns:p14="http://schemas.microsoft.com/office/powerpoint/2010/main" val="3830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2A23801-A7E2-43DD-B436-AB7E4BCC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8" y="1172717"/>
            <a:ext cx="7951304" cy="4819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16E4C-4FB7-4967-80BF-AE66FA49A5A3}"/>
              </a:ext>
            </a:extLst>
          </p:cNvPr>
          <p:cNvSpPr txBox="1"/>
          <p:nvPr/>
        </p:nvSpPr>
        <p:spPr>
          <a:xfrm>
            <a:off x="1391478" y="384313"/>
            <a:ext cx="913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Sing along with the song to learn counting in 2s!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188377B5-F0B6-4F03-9CC6-643EA55D7331}"/>
              </a:ext>
            </a:extLst>
          </p:cNvPr>
          <p:cNvSpPr txBox="1"/>
          <p:nvPr/>
        </p:nvSpPr>
        <p:spPr>
          <a:xfrm>
            <a:off x="3048000" y="61043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https://www.youtube.com/watch?v=8nokRGhevCw</a:t>
            </a:r>
          </a:p>
        </p:txBody>
      </p:sp>
    </p:spTree>
    <p:extLst>
      <p:ext uri="{BB962C8B-B14F-4D97-AF65-F5344CB8AC3E}">
        <p14:creationId xmlns:p14="http://schemas.microsoft.com/office/powerpoint/2010/main" val="3035091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7CEC7-97B0-4B83-B89E-363B570F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292" y="2837828"/>
            <a:ext cx="12346584" cy="1707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F3678B-A1D4-43AB-BBEA-16A6985CEEB4}"/>
              </a:ext>
            </a:extLst>
          </p:cNvPr>
          <p:cNvSpPr txBox="1"/>
          <p:nvPr/>
        </p:nvSpPr>
        <p:spPr>
          <a:xfrm>
            <a:off x="145774" y="384313"/>
            <a:ext cx="1186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Use the number track to help you count in 2s. </a:t>
            </a:r>
          </a:p>
          <a:p>
            <a:pPr algn="ctr"/>
            <a:endParaRPr lang="en-GB" sz="32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Write the numbers down in order</a:t>
            </a:r>
          </a:p>
        </p:txBody>
      </p:sp>
    </p:spTree>
    <p:extLst>
      <p:ext uri="{BB962C8B-B14F-4D97-AF65-F5344CB8AC3E}">
        <p14:creationId xmlns:p14="http://schemas.microsoft.com/office/powerpoint/2010/main" val="870376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52BD44-A76C-4B53-B04F-4ED7C6BBF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588" y="0"/>
            <a:ext cx="12867176" cy="53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71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8FB98-1540-42B1-975F-BD27F92B4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2"/>
            <a:ext cx="11932958" cy="6520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AC091E-DC8A-4321-8790-1D316CEC3FC9}"/>
              </a:ext>
            </a:extLst>
          </p:cNvPr>
          <p:cNvSpPr txBox="1"/>
          <p:nvPr/>
        </p:nvSpPr>
        <p:spPr>
          <a:xfrm>
            <a:off x="543339" y="2007704"/>
            <a:ext cx="1099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2F374-39BF-4AEC-8E17-504C68FA237B}"/>
              </a:ext>
            </a:extLst>
          </p:cNvPr>
          <p:cNvSpPr txBox="1"/>
          <p:nvPr/>
        </p:nvSpPr>
        <p:spPr>
          <a:xfrm>
            <a:off x="2736573" y="2007705"/>
            <a:ext cx="1099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03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05F1A48-F905-4D70-8BAA-EB08F107F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0" y="0"/>
            <a:ext cx="10882859" cy="6058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2A368-EE4B-4B77-843A-67C522D3C321}"/>
              </a:ext>
            </a:extLst>
          </p:cNvPr>
          <p:cNvSpPr txBox="1"/>
          <p:nvPr/>
        </p:nvSpPr>
        <p:spPr>
          <a:xfrm>
            <a:off x="1254176" y="6193410"/>
            <a:ext cx="11112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Debbie Hepplewhite Print Font" panose="03050602040000000000" pitchFamily="66" charset="0"/>
                <a:hlinkClick r:id="rId2"/>
              </a:rPr>
              <a:t>https://www.youtube.com/watch?v=OvbWuiYn-Uk</a:t>
            </a:r>
            <a:endParaRPr lang="en-GB" sz="2800" dirty="0">
              <a:solidFill>
                <a:srgbClr val="000000"/>
              </a:solidFill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23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743A4-6054-4A08-9380-2C1135FF5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82" y="154347"/>
            <a:ext cx="11311036" cy="65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2A23801-A7E2-43DD-B436-AB7E4BCC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8" y="1172717"/>
            <a:ext cx="7951304" cy="4819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16E4C-4FB7-4967-80BF-AE66FA49A5A3}"/>
              </a:ext>
            </a:extLst>
          </p:cNvPr>
          <p:cNvSpPr txBox="1"/>
          <p:nvPr/>
        </p:nvSpPr>
        <p:spPr>
          <a:xfrm>
            <a:off x="1391478" y="384313"/>
            <a:ext cx="913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Sing along with the song to learn counting in 2s!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188377B5-F0B6-4F03-9CC6-643EA55D7331}"/>
              </a:ext>
            </a:extLst>
          </p:cNvPr>
          <p:cNvSpPr txBox="1"/>
          <p:nvPr/>
        </p:nvSpPr>
        <p:spPr>
          <a:xfrm>
            <a:off x="3048000" y="61043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https://www.youtube.com/watch?v=8nokRGhevCw</a:t>
            </a:r>
          </a:p>
        </p:txBody>
      </p:sp>
    </p:spTree>
    <p:extLst>
      <p:ext uri="{BB962C8B-B14F-4D97-AF65-F5344CB8AC3E}">
        <p14:creationId xmlns:p14="http://schemas.microsoft.com/office/powerpoint/2010/main" val="4143854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6216DE-AC71-4A4E-998A-8A3636F14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78" y="-123669"/>
            <a:ext cx="11722243" cy="71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1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CEBA5-D44B-47E6-AB16-B10F22E51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33" y="0"/>
            <a:ext cx="999573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EC53A5-08B0-4FEC-B5D7-5F8B276CBF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065" y="2024411"/>
            <a:ext cx="899030" cy="857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27B7D3-1B5F-40B2-A759-58AE3C312F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065" y="3118518"/>
            <a:ext cx="899030" cy="857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039D6-966D-424D-B570-4C5833CA8B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2813" y="3158106"/>
            <a:ext cx="899030" cy="857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4E26C8-5B39-42C4-9227-7E49DCBB4F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317" y="2024411"/>
            <a:ext cx="899030" cy="857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7FDD82-22D0-4659-AB8C-5B20D49965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317" y="3118518"/>
            <a:ext cx="899030" cy="857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B29D58-F49C-45B2-821F-83B10092D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569" y="2024411"/>
            <a:ext cx="899030" cy="857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6AA72-CD21-4545-9DE0-DCC992DCEF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569" y="3118518"/>
            <a:ext cx="899030" cy="857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478F24-2649-4D6E-B3CA-FDC163F6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00" y="2024411"/>
            <a:ext cx="899030" cy="857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C4E17-0690-42FB-B473-A2FE680D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00" y="3118518"/>
            <a:ext cx="899030" cy="8575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FDAAC0A-BBE2-431B-879E-3D5FF6AA42FF}"/>
              </a:ext>
            </a:extLst>
          </p:cNvPr>
          <p:cNvGrpSpPr/>
          <p:nvPr/>
        </p:nvGrpSpPr>
        <p:grpSpPr>
          <a:xfrm>
            <a:off x="5052065" y="5141626"/>
            <a:ext cx="1618558" cy="1575885"/>
            <a:chOff x="5052065" y="5141626"/>
            <a:chExt cx="1618558" cy="157588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ACD153-ACA1-42E9-80CF-2529F27A939E}"/>
                </a:ext>
              </a:extLst>
            </p:cNvPr>
            <p:cNvSpPr/>
            <p:nvPr/>
          </p:nvSpPr>
          <p:spPr>
            <a:xfrm>
              <a:off x="5052065" y="5141626"/>
              <a:ext cx="1618558" cy="1304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51DAE0-C6B0-423C-BEA7-296D81752153}"/>
                </a:ext>
              </a:extLst>
            </p:cNvPr>
            <p:cNvSpPr txBox="1"/>
            <p:nvPr/>
          </p:nvSpPr>
          <p:spPr>
            <a:xfrm>
              <a:off x="5359173" y="5270961"/>
              <a:ext cx="10043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b="1" dirty="0">
                  <a:solidFill>
                    <a:srgbClr val="FF0000"/>
                  </a:solidFill>
                  <a:latin typeface="Debbie Hepplewhite Print Font" panose="03050602040000000000" pitchFamily="66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74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F07BF-0DE2-41B5-9C98-683F5846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89" y="0"/>
            <a:ext cx="9812612" cy="671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4E26C8-5B39-42C4-9227-7E49DCBB4F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317" y="2024411"/>
            <a:ext cx="899030" cy="857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7FDD82-22D0-4659-AB8C-5B20D49965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317" y="3118518"/>
            <a:ext cx="899030" cy="857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B29D58-F49C-45B2-821F-83B10092D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569" y="2024411"/>
            <a:ext cx="899030" cy="857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6AA72-CD21-4545-9DE0-DCC992DCEF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569" y="3118518"/>
            <a:ext cx="899030" cy="857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478F24-2649-4D6E-B3CA-FDC163F6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00" y="2024411"/>
            <a:ext cx="899030" cy="857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C4E17-0690-42FB-B473-A2FE680D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00" y="3118518"/>
            <a:ext cx="899030" cy="8575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FDAAC0A-BBE2-431B-879E-3D5FF6AA42FF}"/>
              </a:ext>
            </a:extLst>
          </p:cNvPr>
          <p:cNvGrpSpPr/>
          <p:nvPr/>
        </p:nvGrpSpPr>
        <p:grpSpPr>
          <a:xfrm>
            <a:off x="5052065" y="5141626"/>
            <a:ext cx="1618558" cy="1575885"/>
            <a:chOff x="5052065" y="5141626"/>
            <a:chExt cx="1618558" cy="157588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ACD153-ACA1-42E9-80CF-2529F27A939E}"/>
                </a:ext>
              </a:extLst>
            </p:cNvPr>
            <p:cNvSpPr/>
            <p:nvPr/>
          </p:nvSpPr>
          <p:spPr>
            <a:xfrm>
              <a:off x="5052065" y="5141626"/>
              <a:ext cx="1618558" cy="1304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51DAE0-C6B0-423C-BEA7-296D81752153}"/>
                </a:ext>
              </a:extLst>
            </p:cNvPr>
            <p:cNvSpPr txBox="1"/>
            <p:nvPr/>
          </p:nvSpPr>
          <p:spPr>
            <a:xfrm>
              <a:off x="5359173" y="5270961"/>
              <a:ext cx="10043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b="1" dirty="0">
                  <a:solidFill>
                    <a:srgbClr val="FF0000"/>
                  </a:solidFill>
                  <a:latin typeface="Debbie Hepplewhite Print Font" panose="03050602040000000000" pitchFamily="66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3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88DE78-DF61-4A1D-A64B-619A57BAB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22" y="140489"/>
            <a:ext cx="9520153" cy="6535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B29D58-F49C-45B2-821F-83B10092D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569" y="2024411"/>
            <a:ext cx="899030" cy="857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6AA72-CD21-4545-9DE0-DCC992DCEF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569" y="3118518"/>
            <a:ext cx="899030" cy="857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478F24-2649-4D6E-B3CA-FDC163F6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00" y="2024411"/>
            <a:ext cx="899030" cy="857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C4E17-0690-42FB-B473-A2FE680D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00" y="3118518"/>
            <a:ext cx="899030" cy="8575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FDAAC0A-BBE2-431B-879E-3D5FF6AA42FF}"/>
              </a:ext>
            </a:extLst>
          </p:cNvPr>
          <p:cNvGrpSpPr/>
          <p:nvPr/>
        </p:nvGrpSpPr>
        <p:grpSpPr>
          <a:xfrm>
            <a:off x="5052065" y="5141626"/>
            <a:ext cx="1618558" cy="1575885"/>
            <a:chOff x="5052065" y="5141626"/>
            <a:chExt cx="1618558" cy="157588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ACD153-ACA1-42E9-80CF-2529F27A939E}"/>
                </a:ext>
              </a:extLst>
            </p:cNvPr>
            <p:cNvSpPr/>
            <p:nvPr/>
          </p:nvSpPr>
          <p:spPr>
            <a:xfrm>
              <a:off x="5052065" y="5141626"/>
              <a:ext cx="1618558" cy="1304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51DAE0-C6B0-423C-BEA7-296D81752153}"/>
                </a:ext>
              </a:extLst>
            </p:cNvPr>
            <p:cNvSpPr txBox="1"/>
            <p:nvPr/>
          </p:nvSpPr>
          <p:spPr>
            <a:xfrm>
              <a:off x="5359173" y="5270961"/>
              <a:ext cx="10043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b="1" dirty="0">
                  <a:solidFill>
                    <a:srgbClr val="FF0000"/>
                  </a:solidFill>
                  <a:latin typeface="Debbie Hepplewhite Print Font" panose="03050602040000000000" pitchFamily="66" charset="0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5A9ECC7-2FBE-44A7-ADE2-6E47839A18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8871" y="1933673"/>
            <a:ext cx="1033194" cy="9482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9AA585-015E-4868-9351-549E333431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2805" y="1933673"/>
            <a:ext cx="1033194" cy="948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BCCFAF-31E2-410B-A106-A6C90AEE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9595" y="1933673"/>
            <a:ext cx="1033194" cy="9482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AC7075-9C73-4FE9-A139-F87409C723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9611" y="3011282"/>
            <a:ext cx="1033194" cy="9482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CE152D-7E20-46A5-A8CB-2ECCE754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3545" y="3011282"/>
            <a:ext cx="1033194" cy="9482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8E91ED-F71D-44ED-82FD-F246CC3647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0335" y="3011282"/>
            <a:ext cx="1033194" cy="9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01C17-3812-4CBD-BA67-35DB13CD6397}"/>
              </a:ext>
            </a:extLst>
          </p:cNvPr>
          <p:cNvSpPr txBox="1"/>
          <p:nvPr/>
        </p:nvSpPr>
        <p:spPr>
          <a:xfrm>
            <a:off x="239842" y="104932"/>
            <a:ext cx="119521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4000" b="1" u="sng" dirty="0">
                <a:latin typeface="Debbie Hepplewhite Print Font" panose="03050602040000000000" pitchFamily="66" charset="0"/>
              </a:rPr>
              <a:t>Task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Debbie Hepplewhite Print Font" panose="03050602040000000000" pitchFamily="66" charset="0"/>
              </a:rPr>
              <a:t>Use the Tens Frame you drew and objects to find ALL the different number bonds to 10. </a:t>
            </a:r>
          </a:p>
          <a:p>
            <a:pPr>
              <a:spcAft>
                <a:spcPts val="2400"/>
              </a:spcAft>
            </a:pPr>
            <a:endParaRPr lang="en-GB" sz="4000" dirty="0">
              <a:latin typeface="Debbie Hepplewhite Print Font" panose="03050602040000000000" pitchFamily="66" charset="0"/>
            </a:endParaRPr>
          </a:p>
          <a:p>
            <a:pPr>
              <a:spcAft>
                <a:spcPts val="2400"/>
              </a:spcAft>
            </a:pPr>
            <a:endParaRPr lang="en-GB" sz="4000" dirty="0">
              <a:latin typeface="Debbie Hepplewhite Print Font" panose="03050602040000000000" pitchFamily="66" charset="0"/>
            </a:endParaRPr>
          </a:p>
          <a:p>
            <a:pPr>
              <a:spcAft>
                <a:spcPts val="2400"/>
              </a:spcAft>
            </a:pPr>
            <a:r>
              <a:rPr lang="en-GB" sz="4000" dirty="0">
                <a:latin typeface="Debbie Hepplewhite Print Font" panose="03050602040000000000" pitchFamily="66" charset="0"/>
              </a:rPr>
              <a:t>Write each number bond equation down as you find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B6B02-4998-46F1-A0C8-612A5422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555" y="2770981"/>
            <a:ext cx="5046603" cy="2115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03F4C-896C-4CB6-ABAD-B83D5445FD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866933">
            <a:off x="7061583" y="3215078"/>
            <a:ext cx="809295" cy="427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00B1B2-D466-4590-857C-C84D921258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866933">
            <a:off x="7061584" y="4173820"/>
            <a:ext cx="809295" cy="427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A88532-55FA-4EC2-A168-058C73BA56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481621">
            <a:off x="8063012" y="3215077"/>
            <a:ext cx="809295" cy="427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8DCCD8-F938-44EB-BE36-45E321F426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9483816">
            <a:off x="8106200" y="4167807"/>
            <a:ext cx="809295" cy="427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409422-F15B-497F-BF1D-EEDDFA9A87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4441" y="3215077"/>
            <a:ext cx="809295" cy="4278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41EE88-D0F9-4670-998E-27C95C8BB1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2096" y="3937899"/>
            <a:ext cx="513983" cy="744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F6A677-AC0C-4F4D-B1D6-CD1ABF0F92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 rot="1551414">
            <a:off x="10228560" y="3937898"/>
            <a:ext cx="513983" cy="7445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AE2DAE-7533-469F-ABFB-B47917108C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 rot="20861084">
            <a:off x="11142756" y="3941268"/>
            <a:ext cx="513983" cy="7445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0A437D-8A99-4285-8312-9BDA47B3F5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 rot="20788215">
            <a:off x="10206807" y="3000372"/>
            <a:ext cx="513983" cy="744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758A89-3B45-46CE-906E-5A9D6E3662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 rot="4082391">
            <a:off x="11121003" y="3003742"/>
            <a:ext cx="513983" cy="7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07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6C2677B-6E4C-4630-B567-4B02D089C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966" y="0"/>
            <a:ext cx="8282067" cy="6370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CC0B1-CE6E-43E2-8A66-73A53A43E7C3}"/>
              </a:ext>
            </a:extLst>
          </p:cNvPr>
          <p:cNvSpPr txBox="1"/>
          <p:nvPr/>
        </p:nvSpPr>
        <p:spPr>
          <a:xfrm>
            <a:off x="344775" y="6211669"/>
            <a:ext cx="1184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hlinkClick r:id="rId2"/>
              </a:rPr>
              <a:t>https://www.topmarks.co.uk/maths-games/hit-the-button</a:t>
            </a:r>
            <a:endParaRPr lang="en-GB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68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1047774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45490-00B0-42AD-B592-EDB57A9BEC53}"/>
              </a:ext>
            </a:extLst>
          </p:cNvPr>
          <p:cNvSpPr txBox="1"/>
          <p:nvPr/>
        </p:nvSpPr>
        <p:spPr>
          <a:xfrm>
            <a:off x="2500" y="333132"/>
            <a:ext cx="120495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What is 3 more than 9?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on 3 places from 9 to find out...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What is 7 more than 7?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on 7 places from 7 to find 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17609-C443-4172-9131-2424B07B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2383"/>
            <a:ext cx="12192000" cy="168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AD3B8-757F-4791-B060-78266BD84857}"/>
              </a:ext>
            </a:extLst>
          </p:cNvPr>
          <p:cNvSpPr txBox="1"/>
          <p:nvPr/>
        </p:nvSpPr>
        <p:spPr>
          <a:xfrm>
            <a:off x="22484" y="3986974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18503-FD14-4737-B94C-94D429960AAC}"/>
              </a:ext>
            </a:extLst>
          </p:cNvPr>
          <p:cNvSpPr txBox="1"/>
          <p:nvPr/>
        </p:nvSpPr>
        <p:spPr>
          <a:xfrm>
            <a:off x="22485" y="1687349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12</a:t>
            </a:r>
          </a:p>
        </p:txBody>
      </p:sp>
    </p:spTree>
    <p:extLst>
      <p:ext uri="{BB962C8B-B14F-4D97-AF65-F5344CB8AC3E}">
        <p14:creationId xmlns:p14="http://schemas.microsoft.com/office/powerpoint/2010/main" val="9213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45490-00B0-42AD-B592-EDB57A9BEC53}"/>
              </a:ext>
            </a:extLst>
          </p:cNvPr>
          <p:cNvSpPr txBox="1"/>
          <p:nvPr/>
        </p:nvSpPr>
        <p:spPr>
          <a:xfrm>
            <a:off x="2500" y="333132"/>
            <a:ext cx="120495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What is 5 less than 20?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back 5 places from 20 to find out...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What is 11 less than 17?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back 11 places from 17 to find 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17609-C443-4172-9131-2424B07B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2383"/>
            <a:ext cx="12192000" cy="168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AD3B8-757F-4791-B060-78266BD84857}"/>
              </a:ext>
            </a:extLst>
          </p:cNvPr>
          <p:cNvSpPr txBox="1"/>
          <p:nvPr/>
        </p:nvSpPr>
        <p:spPr>
          <a:xfrm>
            <a:off x="22484" y="3986974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18503-FD14-4737-B94C-94D429960AAC}"/>
              </a:ext>
            </a:extLst>
          </p:cNvPr>
          <p:cNvSpPr txBox="1"/>
          <p:nvPr/>
        </p:nvSpPr>
        <p:spPr>
          <a:xfrm>
            <a:off x="22485" y="1687349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15</a:t>
            </a:r>
          </a:p>
        </p:txBody>
      </p:sp>
    </p:spTree>
    <p:extLst>
      <p:ext uri="{BB962C8B-B14F-4D97-AF65-F5344CB8AC3E}">
        <p14:creationId xmlns:p14="http://schemas.microsoft.com/office/powerpoint/2010/main" val="26779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2A23801-A7E2-43DD-B436-AB7E4BCC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8" y="1172717"/>
            <a:ext cx="7951304" cy="4819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16E4C-4FB7-4967-80BF-AE66FA49A5A3}"/>
              </a:ext>
            </a:extLst>
          </p:cNvPr>
          <p:cNvSpPr txBox="1"/>
          <p:nvPr/>
        </p:nvSpPr>
        <p:spPr>
          <a:xfrm>
            <a:off x="1391478" y="384313"/>
            <a:ext cx="913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Sing along with the song to learn counting in 2s!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188377B5-F0B6-4F03-9CC6-643EA55D7331}"/>
              </a:ext>
            </a:extLst>
          </p:cNvPr>
          <p:cNvSpPr txBox="1"/>
          <p:nvPr/>
        </p:nvSpPr>
        <p:spPr>
          <a:xfrm>
            <a:off x="3048000" y="61043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https://www.youtube.com/watch?v=8nokRGhevCw</a:t>
            </a:r>
          </a:p>
        </p:txBody>
      </p:sp>
    </p:spTree>
    <p:extLst>
      <p:ext uri="{BB962C8B-B14F-4D97-AF65-F5344CB8AC3E}">
        <p14:creationId xmlns:p14="http://schemas.microsoft.com/office/powerpoint/2010/main" val="190046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2CAB17-A5FA-4159-B8FA-678CFDAD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92" y="1332723"/>
            <a:ext cx="7990751" cy="4769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2A4EBC-CB95-460B-A0E0-494CD94726F7}"/>
              </a:ext>
            </a:extLst>
          </p:cNvPr>
          <p:cNvSpPr txBox="1"/>
          <p:nvPr/>
        </p:nvSpPr>
        <p:spPr>
          <a:xfrm>
            <a:off x="2213113" y="61025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https://www.bbc.co.uk/iplayer/episode/p077rk5n/numbersongs-lets-all-draw-numbers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DE505-9F89-4DBA-AB17-632D07C9E120}"/>
              </a:ext>
            </a:extLst>
          </p:cNvPr>
          <p:cNvSpPr txBox="1"/>
          <p:nvPr/>
        </p:nvSpPr>
        <p:spPr>
          <a:xfrm>
            <a:off x="1470991" y="344557"/>
            <a:ext cx="9780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1: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Trace the numbers with your finger.</a:t>
            </a:r>
          </a:p>
        </p:txBody>
      </p:sp>
    </p:spTree>
    <p:extLst>
      <p:ext uri="{BB962C8B-B14F-4D97-AF65-F5344CB8AC3E}">
        <p14:creationId xmlns:p14="http://schemas.microsoft.com/office/powerpoint/2010/main" val="4246031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F3678B-A1D4-43AB-BBEA-16A6985CEEB4}"/>
              </a:ext>
            </a:extLst>
          </p:cNvPr>
          <p:cNvSpPr txBox="1"/>
          <p:nvPr/>
        </p:nvSpPr>
        <p:spPr>
          <a:xfrm>
            <a:off x="145774" y="384313"/>
            <a:ext cx="11860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Use the number track to help you count in 2s up to 30. </a:t>
            </a:r>
          </a:p>
          <a:p>
            <a:pPr algn="ctr"/>
            <a:endParaRPr lang="en-GB" sz="32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Write the numbers down in order from 0-30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F56FA-2478-4FC2-998A-20215C97E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2985362"/>
            <a:ext cx="11486801" cy="34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866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52BD44-A76C-4B53-B04F-4ED7C6BBF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588" y="0"/>
            <a:ext cx="12867176" cy="53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28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8FB98-1540-42B1-975F-BD27F92B4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2"/>
            <a:ext cx="11932958" cy="6520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AC091E-DC8A-4321-8790-1D316CEC3FC9}"/>
              </a:ext>
            </a:extLst>
          </p:cNvPr>
          <p:cNvSpPr txBox="1"/>
          <p:nvPr/>
        </p:nvSpPr>
        <p:spPr>
          <a:xfrm>
            <a:off x="543339" y="2007704"/>
            <a:ext cx="1099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2F374-39BF-4AEC-8E17-504C68FA237B}"/>
              </a:ext>
            </a:extLst>
          </p:cNvPr>
          <p:cNvSpPr txBox="1"/>
          <p:nvPr/>
        </p:nvSpPr>
        <p:spPr>
          <a:xfrm>
            <a:off x="2736573" y="2007705"/>
            <a:ext cx="1099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6963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05F1A48-F905-4D70-8BAA-EB08F107F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0" y="0"/>
            <a:ext cx="10882859" cy="6058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2A368-EE4B-4B77-843A-67C522D3C321}"/>
              </a:ext>
            </a:extLst>
          </p:cNvPr>
          <p:cNvSpPr txBox="1"/>
          <p:nvPr/>
        </p:nvSpPr>
        <p:spPr>
          <a:xfrm>
            <a:off x="1254176" y="6193410"/>
            <a:ext cx="11112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Debbie Hepplewhite Print Font" panose="03050602040000000000" pitchFamily="66" charset="0"/>
                <a:hlinkClick r:id="rId2"/>
              </a:rPr>
              <a:t>https://www.youtube.com/watch?v=OvbWuiYn-Uk</a:t>
            </a:r>
            <a:endParaRPr lang="en-GB" sz="2800" dirty="0">
              <a:solidFill>
                <a:srgbClr val="000000"/>
              </a:solidFill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301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0E034-0A3F-4B07-B326-15236255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61" y="186389"/>
            <a:ext cx="11418628" cy="65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03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A47C6-BEF7-4D83-BDA9-FF55B1D33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76" y="-1"/>
            <a:ext cx="7160451" cy="67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930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A47C6-BEF7-4D83-BDA9-FF55B1D33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76" y="-1"/>
            <a:ext cx="7160451" cy="678815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58A326-0171-4177-8C8E-D57592B385B1}"/>
              </a:ext>
            </a:extLst>
          </p:cNvPr>
          <p:cNvSpPr/>
          <p:nvPr/>
        </p:nvSpPr>
        <p:spPr>
          <a:xfrm>
            <a:off x="6880485" y="0"/>
            <a:ext cx="509666" cy="67881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79B28-ECB6-4B67-9233-482F274D01C5}"/>
              </a:ext>
            </a:extLst>
          </p:cNvPr>
          <p:cNvSpPr txBox="1"/>
          <p:nvPr/>
        </p:nvSpPr>
        <p:spPr>
          <a:xfrm>
            <a:off x="9263921" y="359764"/>
            <a:ext cx="26532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As the first number in the equation increases by one,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C6252F-9A84-4CF7-8FF0-B819A26080BE}"/>
              </a:ext>
            </a:extLst>
          </p:cNvPr>
          <p:cNvSpPr/>
          <p:nvPr/>
        </p:nvSpPr>
        <p:spPr>
          <a:xfrm>
            <a:off x="7659973" y="-2"/>
            <a:ext cx="509666" cy="67881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AD353-2CC8-493A-815C-BC482A6C0CE5}"/>
              </a:ext>
            </a:extLst>
          </p:cNvPr>
          <p:cNvSpPr txBox="1"/>
          <p:nvPr/>
        </p:nvSpPr>
        <p:spPr>
          <a:xfrm>
            <a:off x="9142751" y="3960035"/>
            <a:ext cx="30492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bbie Hepplewhite Print Font" panose="03050602040000000000" pitchFamily="66" charset="0"/>
                <a:ea typeface="+mn-ea"/>
                <a:cs typeface="+mn-cs"/>
              </a:rPr>
              <a:t>the second number decreases by one.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9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6FD97-6798-493E-8F41-ADAB8BB5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4" y="0"/>
            <a:ext cx="11242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886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DE52E-8424-460E-A89D-71B6963C7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00" y="0"/>
            <a:ext cx="9315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D573FD-0D51-4D03-913B-2F990D1A2A35}"/>
              </a:ext>
            </a:extLst>
          </p:cNvPr>
          <p:cNvCxnSpPr/>
          <p:nvPr/>
        </p:nvCxnSpPr>
        <p:spPr>
          <a:xfrm>
            <a:off x="4257207" y="2638269"/>
            <a:ext cx="18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63C736-EEEA-46BD-B810-094B23C4C5F9}"/>
              </a:ext>
            </a:extLst>
          </p:cNvPr>
          <p:cNvCxnSpPr/>
          <p:nvPr/>
        </p:nvCxnSpPr>
        <p:spPr>
          <a:xfrm>
            <a:off x="4257207" y="3429000"/>
            <a:ext cx="18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43F54F-CC3B-4334-AB17-A52D015923FA}"/>
              </a:ext>
            </a:extLst>
          </p:cNvPr>
          <p:cNvCxnSpPr>
            <a:cxnSpLocks/>
          </p:cNvCxnSpPr>
          <p:nvPr/>
        </p:nvCxnSpPr>
        <p:spPr>
          <a:xfrm>
            <a:off x="4257206" y="4313419"/>
            <a:ext cx="2083633" cy="10343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959B73-5CEF-4049-9202-1B53B7BB6751}"/>
              </a:ext>
            </a:extLst>
          </p:cNvPr>
          <p:cNvCxnSpPr>
            <a:cxnSpLocks/>
          </p:cNvCxnSpPr>
          <p:nvPr/>
        </p:nvCxnSpPr>
        <p:spPr>
          <a:xfrm flipV="1">
            <a:off x="4257206" y="4313419"/>
            <a:ext cx="1963712" cy="10343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E3C383-0F60-4F21-928A-0DC25A6C54A0}"/>
              </a:ext>
            </a:extLst>
          </p:cNvPr>
          <p:cNvCxnSpPr/>
          <p:nvPr/>
        </p:nvCxnSpPr>
        <p:spPr>
          <a:xfrm>
            <a:off x="4257205" y="6202180"/>
            <a:ext cx="18387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AF2E81-6B25-4F55-ABD4-905CD5D687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2604" y="-221105"/>
            <a:ext cx="6046792" cy="7300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F00BDE-E035-4ADC-AFCE-D65D05038415}"/>
              </a:ext>
            </a:extLst>
          </p:cNvPr>
          <p:cNvSpPr txBox="1"/>
          <p:nvPr/>
        </p:nvSpPr>
        <p:spPr>
          <a:xfrm>
            <a:off x="-30360" y="929390"/>
            <a:ext cx="3553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2821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105449" y="282371"/>
            <a:ext cx="2586825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Match the numbers to the words.</a:t>
            </a:r>
            <a:endParaRPr lang="en-GB" sz="2400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0034" y="91440"/>
            <a:ext cx="36053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Four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Thirteen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Eighteen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Twelve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Five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Fifteen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8788" y="0"/>
            <a:ext cx="36053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15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4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12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18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5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0206230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AF2E81-6B25-4F55-ABD4-905CD5D687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2604" y="-221105"/>
            <a:ext cx="6046792" cy="7300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69F8D-FDD9-4B5A-B418-AF5AD6F4B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538" y="331380"/>
            <a:ext cx="1456577" cy="61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2613AF-6D7E-4E03-96C4-0A5D284D6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537" y="883865"/>
            <a:ext cx="1456577" cy="612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5C9728-A006-4D94-90A3-5B39A9E97F01}"/>
              </a:ext>
            </a:extLst>
          </p:cNvPr>
          <p:cNvCxnSpPr>
            <a:cxnSpLocks/>
          </p:cNvCxnSpPr>
          <p:nvPr/>
        </p:nvCxnSpPr>
        <p:spPr>
          <a:xfrm>
            <a:off x="4464537" y="1648918"/>
            <a:ext cx="1456576" cy="7794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817A9A-19DC-417D-8650-BFC7B43E4FB4}"/>
              </a:ext>
            </a:extLst>
          </p:cNvPr>
          <p:cNvCxnSpPr>
            <a:cxnSpLocks/>
          </p:cNvCxnSpPr>
          <p:nvPr/>
        </p:nvCxnSpPr>
        <p:spPr>
          <a:xfrm flipV="1">
            <a:off x="4464537" y="1648918"/>
            <a:ext cx="1456576" cy="7495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5B6204-8E4E-4D74-AC92-3BF929736047}"/>
              </a:ext>
            </a:extLst>
          </p:cNvPr>
          <p:cNvCxnSpPr>
            <a:cxnSpLocks/>
          </p:cNvCxnSpPr>
          <p:nvPr/>
        </p:nvCxnSpPr>
        <p:spPr>
          <a:xfrm>
            <a:off x="4464536" y="3117954"/>
            <a:ext cx="14565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79E016-7224-4795-A53C-94F64AF26FD4}"/>
              </a:ext>
            </a:extLst>
          </p:cNvPr>
          <p:cNvCxnSpPr>
            <a:cxnSpLocks/>
          </p:cNvCxnSpPr>
          <p:nvPr/>
        </p:nvCxnSpPr>
        <p:spPr>
          <a:xfrm>
            <a:off x="4464536" y="3867462"/>
            <a:ext cx="14565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AF0240-37DE-424E-89AA-082EEA35B040}"/>
              </a:ext>
            </a:extLst>
          </p:cNvPr>
          <p:cNvCxnSpPr>
            <a:cxnSpLocks/>
          </p:cNvCxnSpPr>
          <p:nvPr/>
        </p:nvCxnSpPr>
        <p:spPr>
          <a:xfrm>
            <a:off x="4464536" y="4557009"/>
            <a:ext cx="1631464" cy="20686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8165F0-A10E-4E02-8E91-D2B86872DD9F}"/>
              </a:ext>
            </a:extLst>
          </p:cNvPr>
          <p:cNvCxnSpPr>
            <a:cxnSpLocks/>
          </p:cNvCxnSpPr>
          <p:nvPr/>
        </p:nvCxnSpPr>
        <p:spPr>
          <a:xfrm>
            <a:off x="4464537" y="5156616"/>
            <a:ext cx="1631463" cy="7195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C03DC0-51ED-4AE7-8355-3A77416153DA}"/>
              </a:ext>
            </a:extLst>
          </p:cNvPr>
          <p:cNvCxnSpPr>
            <a:cxnSpLocks/>
          </p:cNvCxnSpPr>
          <p:nvPr/>
        </p:nvCxnSpPr>
        <p:spPr>
          <a:xfrm flipV="1">
            <a:off x="4464536" y="5156616"/>
            <a:ext cx="1631464" cy="7195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4617FD-A99C-4C60-801D-D7161EAFF99A}"/>
              </a:ext>
            </a:extLst>
          </p:cNvPr>
          <p:cNvCxnSpPr>
            <a:cxnSpLocks/>
          </p:cNvCxnSpPr>
          <p:nvPr/>
        </p:nvCxnSpPr>
        <p:spPr>
          <a:xfrm flipV="1">
            <a:off x="4464536" y="4557009"/>
            <a:ext cx="1631464" cy="20686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6FC3DE0-934E-4F21-9EDC-6877486690F0}"/>
              </a:ext>
            </a:extLst>
          </p:cNvPr>
          <p:cNvSpPr txBox="1"/>
          <p:nvPr/>
        </p:nvSpPr>
        <p:spPr>
          <a:xfrm>
            <a:off x="164512" y="764498"/>
            <a:ext cx="290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1209351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6C2677B-6E4C-4630-B567-4B02D089C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966" y="0"/>
            <a:ext cx="8282067" cy="6370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CC0B1-CE6E-43E2-8A66-73A53A43E7C3}"/>
              </a:ext>
            </a:extLst>
          </p:cNvPr>
          <p:cNvSpPr txBox="1"/>
          <p:nvPr/>
        </p:nvSpPr>
        <p:spPr>
          <a:xfrm>
            <a:off x="344775" y="6211669"/>
            <a:ext cx="1184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hlinkClick r:id="rId2"/>
              </a:rPr>
              <a:t>https://www.topmarks.co.uk/maths-games/hit-the-button</a:t>
            </a:r>
            <a:endParaRPr lang="en-GB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623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5</a:t>
            </a:r>
          </a:p>
        </p:txBody>
      </p:sp>
    </p:spTree>
    <p:extLst>
      <p:ext uri="{BB962C8B-B14F-4D97-AF65-F5344CB8AC3E}">
        <p14:creationId xmlns:p14="http://schemas.microsoft.com/office/powerpoint/2010/main" val="26029460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45490-00B0-42AD-B592-EDB57A9BEC53}"/>
              </a:ext>
            </a:extLst>
          </p:cNvPr>
          <p:cNvSpPr txBox="1"/>
          <p:nvPr/>
        </p:nvSpPr>
        <p:spPr>
          <a:xfrm>
            <a:off x="2500" y="333132"/>
            <a:ext cx="120495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What is 5 more than 4?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on 5 places from 4 to find out...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What is 12 more than 7?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on 12 places from 7 to find 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17609-C443-4172-9131-2424B07B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2383"/>
            <a:ext cx="12192000" cy="168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AD3B8-757F-4791-B060-78266BD84857}"/>
              </a:ext>
            </a:extLst>
          </p:cNvPr>
          <p:cNvSpPr txBox="1"/>
          <p:nvPr/>
        </p:nvSpPr>
        <p:spPr>
          <a:xfrm>
            <a:off x="22484" y="3986974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18503-FD14-4737-B94C-94D429960AAC}"/>
              </a:ext>
            </a:extLst>
          </p:cNvPr>
          <p:cNvSpPr txBox="1"/>
          <p:nvPr/>
        </p:nvSpPr>
        <p:spPr>
          <a:xfrm>
            <a:off x="22485" y="1687349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37323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45490-00B0-42AD-B592-EDB57A9BEC53}"/>
              </a:ext>
            </a:extLst>
          </p:cNvPr>
          <p:cNvSpPr txBox="1"/>
          <p:nvPr/>
        </p:nvSpPr>
        <p:spPr>
          <a:xfrm>
            <a:off x="2499" y="333132"/>
            <a:ext cx="123194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What is 14 less than 20?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back 14 places from 20 to find out...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What is 10 less than 12? </a:t>
            </a:r>
          </a:p>
          <a:p>
            <a:r>
              <a:rPr lang="en-GB" sz="3600" dirty="0">
                <a:latin typeface="Debbie Hepplewhite Print Font" panose="03050602040000000000" pitchFamily="66" charset="0"/>
              </a:rPr>
              <a:t>Count back 10 places from 12 to find 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17609-C443-4172-9131-2424B07B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2383"/>
            <a:ext cx="12192000" cy="168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AD3B8-757F-4791-B060-78266BD84857}"/>
              </a:ext>
            </a:extLst>
          </p:cNvPr>
          <p:cNvSpPr txBox="1"/>
          <p:nvPr/>
        </p:nvSpPr>
        <p:spPr>
          <a:xfrm>
            <a:off x="22484" y="3986974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18503-FD14-4737-B94C-94D429960AAC}"/>
              </a:ext>
            </a:extLst>
          </p:cNvPr>
          <p:cNvSpPr txBox="1"/>
          <p:nvPr/>
        </p:nvSpPr>
        <p:spPr>
          <a:xfrm>
            <a:off x="22485" y="1687349"/>
            <a:ext cx="15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190790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2A23801-A7E2-43DD-B436-AB7E4BCC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8" y="1172717"/>
            <a:ext cx="7951304" cy="4819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16E4C-4FB7-4967-80BF-AE66FA49A5A3}"/>
              </a:ext>
            </a:extLst>
          </p:cNvPr>
          <p:cNvSpPr txBox="1"/>
          <p:nvPr/>
        </p:nvSpPr>
        <p:spPr>
          <a:xfrm>
            <a:off x="1391478" y="384313"/>
            <a:ext cx="913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Sing along with the song to learn counting in 2s!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188377B5-F0B6-4F03-9CC6-643EA55D7331}"/>
              </a:ext>
            </a:extLst>
          </p:cNvPr>
          <p:cNvSpPr txBox="1"/>
          <p:nvPr/>
        </p:nvSpPr>
        <p:spPr>
          <a:xfrm>
            <a:off x="3048000" y="61043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https://www.youtube.com/watch?v=8nokRGhevCw</a:t>
            </a:r>
          </a:p>
        </p:txBody>
      </p:sp>
    </p:spTree>
    <p:extLst>
      <p:ext uri="{BB962C8B-B14F-4D97-AF65-F5344CB8AC3E}">
        <p14:creationId xmlns:p14="http://schemas.microsoft.com/office/powerpoint/2010/main" val="13610054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F3678B-A1D4-43AB-BBEA-16A6985CEEB4}"/>
              </a:ext>
            </a:extLst>
          </p:cNvPr>
          <p:cNvSpPr txBox="1"/>
          <p:nvPr/>
        </p:nvSpPr>
        <p:spPr>
          <a:xfrm>
            <a:off x="145774" y="384313"/>
            <a:ext cx="11860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Use the number track to help you count in 2s up to 30. </a:t>
            </a:r>
          </a:p>
          <a:p>
            <a:pPr algn="ctr"/>
            <a:endParaRPr lang="en-GB" sz="32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Write the numbers down in order from 0-30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F56FA-2478-4FC2-998A-20215C97E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2985362"/>
            <a:ext cx="11486801" cy="34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529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52BD44-A76C-4B53-B04F-4ED7C6BBF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588" y="0"/>
            <a:ext cx="12867176" cy="53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205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8FB98-1540-42B1-975F-BD27F92B4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2"/>
            <a:ext cx="11932958" cy="6520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AC091E-DC8A-4321-8790-1D316CEC3FC9}"/>
              </a:ext>
            </a:extLst>
          </p:cNvPr>
          <p:cNvSpPr txBox="1"/>
          <p:nvPr/>
        </p:nvSpPr>
        <p:spPr>
          <a:xfrm>
            <a:off x="543339" y="2007704"/>
            <a:ext cx="1099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2F374-39BF-4AEC-8E17-504C68FA237B}"/>
              </a:ext>
            </a:extLst>
          </p:cNvPr>
          <p:cNvSpPr txBox="1"/>
          <p:nvPr/>
        </p:nvSpPr>
        <p:spPr>
          <a:xfrm>
            <a:off x="2736573" y="2007705"/>
            <a:ext cx="1099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231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05F1A48-F905-4D70-8BAA-EB08F107F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0" y="0"/>
            <a:ext cx="10882859" cy="6058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2A368-EE4B-4B77-843A-67C522D3C321}"/>
              </a:ext>
            </a:extLst>
          </p:cNvPr>
          <p:cNvSpPr txBox="1"/>
          <p:nvPr/>
        </p:nvSpPr>
        <p:spPr>
          <a:xfrm>
            <a:off x="1254176" y="6193410"/>
            <a:ext cx="11112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Debbie Hepplewhite Print Font" panose="03050602040000000000" pitchFamily="66" charset="0"/>
                <a:hlinkClick r:id="rId2"/>
              </a:rPr>
              <a:t>https://www.youtube.com/watch?v=OvbWuiYn-Uk</a:t>
            </a:r>
            <a:endParaRPr lang="en-GB" sz="2800" dirty="0">
              <a:solidFill>
                <a:srgbClr val="000000"/>
              </a:solidFill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1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1FDB9E-5DDF-406B-96F5-1A28DA7E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84" y="179374"/>
            <a:ext cx="9233516" cy="6499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249140" y="1797662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and words zero to nine.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168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0E034-0A3F-4B07-B326-15236255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61" y="186389"/>
            <a:ext cx="11418628" cy="65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31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1414A-0CFB-4E39-A572-7F2C16B7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51" y="0"/>
            <a:ext cx="8317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82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6FD97-6798-493E-8F41-ADAB8BB5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4" y="0"/>
            <a:ext cx="11242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012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CEBA5-D44B-47E6-AB16-B10F22E51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33" y="0"/>
            <a:ext cx="999573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EC53A5-08B0-4FEC-B5D7-5F8B276CBF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065" y="2024411"/>
            <a:ext cx="899030" cy="857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27B7D3-1B5F-40B2-A759-58AE3C312F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065" y="3118518"/>
            <a:ext cx="899030" cy="857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039D6-966D-424D-B570-4C5833CA8B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2813" y="3158106"/>
            <a:ext cx="899030" cy="857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4E26C8-5B39-42C4-9227-7E49DCBB4F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317" y="2024411"/>
            <a:ext cx="899030" cy="857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7FDD82-22D0-4659-AB8C-5B20D49965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317" y="3118518"/>
            <a:ext cx="899030" cy="857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B29D58-F49C-45B2-821F-83B10092D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569" y="2024411"/>
            <a:ext cx="899030" cy="857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6AA72-CD21-4545-9DE0-DCC992DCEF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569" y="3118518"/>
            <a:ext cx="899030" cy="857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478F24-2649-4D6E-B3CA-FDC163F6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00" y="2024411"/>
            <a:ext cx="899030" cy="857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C4E17-0690-42FB-B473-A2FE680D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00" y="3118518"/>
            <a:ext cx="899030" cy="8575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FDAAC0A-BBE2-431B-879E-3D5FF6AA42FF}"/>
              </a:ext>
            </a:extLst>
          </p:cNvPr>
          <p:cNvGrpSpPr/>
          <p:nvPr/>
        </p:nvGrpSpPr>
        <p:grpSpPr>
          <a:xfrm>
            <a:off x="5052065" y="5141626"/>
            <a:ext cx="1618558" cy="1575885"/>
            <a:chOff x="5052065" y="5141626"/>
            <a:chExt cx="1618558" cy="157588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ACD153-ACA1-42E9-80CF-2529F27A939E}"/>
                </a:ext>
              </a:extLst>
            </p:cNvPr>
            <p:cNvSpPr/>
            <p:nvPr/>
          </p:nvSpPr>
          <p:spPr>
            <a:xfrm>
              <a:off x="5052065" y="5141626"/>
              <a:ext cx="1618558" cy="1304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51DAE0-C6B0-423C-BEA7-296D81752153}"/>
                </a:ext>
              </a:extLst>
            </p:cNvPr>
            <p:cNvSpPr txBox="1"/>
            <p:nvPr/>
          </p:nvSpPr>
          <p:spPr>
            <a:xfrm>
              <a:off x="5359173" y="5270961"/>
              <a:ext cx="10043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b="1" dirty="0">
                  <a:solidFill>
                    <a:srgbClr val="FF0000"/>
                  </a:solidFill>
                  <a:latin typeface="Debbie Hepplewhite Print Font" panose="03050602040000000000" pitchFamily="66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60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F07BF-0DE2-41B5-9C98-683F5846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89" y="0"/>
            <a:ext cx="9812612" cy="671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4E26C8-5B39-42C4-9227-7E49DCBB4F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317" y="2024411"/>
            <a:ext cx="899030" cy="857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7FDD82-22D0-4659-AB8C-5B20D49965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317" y="3118518"/>
            <a:ext cx="899030" cy="857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B29D58-F49C-45B2-821F-83B10092D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569" y="2024411"/>
            <a:ext cx="899030" cy="857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6AA72-CD21-4545-9DE0-DCC992DCEF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569" y="3118518"/>
            <a:ext cx="899030" cy="857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478F24-2649-4D6E-B3CA-FDC163F6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00" y="2024411"/>
            <a:ext cx="899030" cy="857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C4E17-0690-42FB-B473-A2FE680D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00" y="3118518"/>
            <a:ext cx="899030" cy="8575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FDAAC0A-BBE2-431B-879E-3D5FF6AA42FF}"/>
              </a:ext>
            </a:extLst>
          </p:cNvPr>
          <p:cNvGrpSpPr/>
          <p:nvPr/>
        </p:nvGrpSpPr>
        <p:grpSpPr>
          <a:xfrm>
            <a:off x="5052065" y="5141626"/>
            <a:ext cx="1618558" cy="1575885"/>
            <a:chOff x="5052065" y="5141626"/>
            <a:chExt cx="1618558" cy="157588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ACD153-ACA1-42E9-80CF-2529F27A939E}"/>
                </a:ext>
              </a:extLst>
            </p:cNvPr>
            <p:cNvSpPr/>
            <p:nvPr/>
          </p:nvSpPr>
          <p:spPr>
            <a:xfrm>
              <a:off x="5052065" y="5141626"/>
              <a:ext cx="1618558" cy="1304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51DAE0-C6B0-423C-BEA7-296D81752153}"/>
                </a:ext>
              </a:extLst>
            </p:cNvPr>
            <p:cNvSpPr txBox="1"/>
            <p:nvPr/>
          </p:nvSpPr>
          <p:spPr>
            <a:xfrm>
              <a:off x="5359173" y="5270961"/>
              <a:ext cx="10043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b="1" dirty="0">
                  <a:solidFill>
                    <a:srgbClr val="FF0000"/>
                  </a:solidFill>
                  <a:latin typeface="Debbie Hepplewhite Print Font" panose="03050602040000000000" pitchFamily="66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01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88DE78-DF61-4A1D-A64B-619A57BAB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22" y="140489"/>
            <a:ext cx="9520153" cy="6535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B29D58-F49C-45B2-821F-83B10092D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569" y="2024411"/>
            <a:ext cx="899030" cy="857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6AA72-CD21-4545-9DE0-DCC992DCEF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0569" y="3118518"/>
            <a:ext cx="899030" cy="857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478F24-2649-4D6E-B3CA-FDC163F6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00" y="2024411"/>
            <a:ext cx="899030" cy="857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4C4E17-0690-42FB-B473-A2FE680D4A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1400" y="3118518"/>
            <a:ext cx="899030" cy="8575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FDAAC0A-BBE2-431B-879E-3D5FF6AA42FF}"/>
              </a:ext>
            </a:extLst>
          </p:cNvPr>
          <p:cNvGrpSpPr/>
          <p:nvPr/>
        </p:nvGrpSpPr>
        <p:grpSpPr>
          <a:xfrm>
            <a:off x="5052065" y="5141626"/>
            <a:ext cx="1618558" cy="1575885"/>
            <a:chOff x="5052065" y="5141626"/>
            <a:chExt cx="1618558" cy="157588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ACD153-ACA1-42E9-80CF-2529F27A939E}"/>
                </a:ext>
              </a:extLst>
            </p:cNvPr>
            <p:cNvSpPr/>
            <p:nvPr/>
          </p:nvSpPr>
          <p:spPr>
            <a:xfrm>
              <a:off x="5052065" y="5141626"/>
              <a:ext cx="1618558" cy="1304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51DAE0-C6B0-423C-BEA7-296D81752153}"/>
                </a:ext>
              </a:extLst>
            </p:cNvPr>
            <p:cNvSpPr txBox="1"/>
            <p:nvPr/>
          </p:nvSpPr>
          <p:spPr>
            <a:xfrm>
              <a:off x="5359173" y="5270961"/>
              <a:ext cx="10043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b="1" dirty="0">
                  <a:solidFill>
                    <a:srgbClr val="FF0000"/>
                  </a:solidFill>
                  <a:latin typeface="Debbie Hepplewhite Print Font" panose="03050602040000000000" pitchFamily="66" charset="0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5A9ECC7-2FBE-44A7-ADE2-6E47839A18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8871" y="1933673"/>
            <a:ext cx="1033194" cy="9482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9AA585-015E-4868-9351-549E333431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2805" y="1933673"/>
            <a:ext cx="1033194" cy="948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BCCFAF-31E2-410B-A106-A6C90AEE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9595" y="1933673"/>
            <a:ext cx="1033194" cy="9482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AC7075-9C73-4FE9-A139-F87409C723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9611" y="3011282"/>
            <a:ext cx="1033194" cy="9482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CE152D-7E20-46A5-A8CB-2ECCE754E5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3545" y="3011282"/>
            <a:ext cx="1033194" cy="9482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8E91ED-F71D-44ED-82FD-F246CC3647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0335" y="3011282"/>
            <a:ext cx="1033194" cy="9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01C17-3812-4CBD-BA67-35DB13CD6397}"/>
              </a:ext>
            </a:extLst>
          </p:cNvPr>
          <p:cNvSpPr txBox="1"/>
          <p:nvPr/>
        </p:nvSpPr>
        <p:spPr>
          <a:xfrm>
            <a:off x="239842" y="104932"/>
            <a:ext cx="119521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4000" b="1" u="sng" dirty="0">
                <a:latin typeface="Debbie Hepplewhite Print Font" panose="03050602040000000000" pitchFamily="66" charset="0"/>
              </a:rPr>
              <a:t>Task</a:t>
            </a:r>
          </a:p>
          <a:p>
            <a:pPr>
              <a:spcAft>
                <a:spcPts val="2400"/>
              </a:spcAft>
            </a:pPr>
            <a:r>
              <a:rPr lang="en-GB" sz="4000" dirty="0">
                <a:latin typeface="Debbie Hepplewhite Print Font" panose="03050602040000000000" pitchFamily="66" charset="0"/>
              </a:rPr>
              <a:t>Draw the counters to solve the missing number equations.</a:t>
            </a:r>
          </a:p>
          <a:p>
            <a:pPr>
              <a:spcAft>
                <a:spcPts val="2400"/>
              </a:spcAft>
            </a:pPr>
            <a:endParaRPr lang="en-GB" sz="4000" dirty="0">
              <a:latin typeface="Debbie Hepplewhite Print Font" panose="03050602040000000000" pitchFamily="66" charset="0"/>
            </a:endParaRPr>
          </a:p>
          <a:p>
            <a:pPr>
              <a:spcAft>
                <a:spcPts val="2400"/>
              </a:spcAft>
            </a:pPr>
            <a:r>
              <a:rPr lang="en-GB" sz="4000" dirty="0">
                <a:latin typeface="Debbie Hepplewhite Print Font" panose="03050602040000000000" pitchFamily="66" charset="0"/>
              </a:rPr>
              <a:t>Warning! The second set of questions are mixed up!</a:t>
            </a:r>
          </a:p>
        </p:txBody>
      </p:sp>
    </p:spTree>
    <p:extLst>
      <p:ext uri="{BB962C8B-B14F-4D97-AF65-F5344CB8AC3E}">
        <p14:creationId xmlns:p14="http://schemas.microsoft.com/office/powerpoint/2010/main" val="42906141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562CB-A651-4527-A49D-0A20B3A1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32" y="0"/>
            <a:ext cx="11148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60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562CB-A651-4527-A49D-0A20B3A1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32" y="0"/>
            <a:ext cx="1114853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F3FBF1-8A5A-4503-A60F-E5595E105CC5}"/>
              </a:ext>
            </a:extLst>
          </p:cNvPr>
          <p:cNvSpPr txBox="1"/>
          <p:nvPr/>
        </p:nvSpPr>
        <p:spPr>
          <a:xfrm>
            <a:off x="3402768" y="179881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EF0A0-231E-40C3-B02C-3B375BC056A7}"/>
              </a:ext>
            </a:extLst>
          </p:cNvPr>
          <p:cNvSpPr txBox="1"/>
          <p:nvPr/>
        </p:nvSpPr>
        <p:spPr>
          <a:xfrm>
            <a:off x="3402767" y="821427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4FD62-1160-46D9-B664-B62A1CE6E2C0}"/>
              </a:ext>
            </a:extLst>
          </p:cNvPr>
          <p:cNvSpPr txBox="1"/>
          <p:nvPr/>
        </p:nvSpPr>
        <p:spPr>
          <a:xfrm>
            <a:off x="2578308" y="1346000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62302-48B7-4BD2-9D10-2CF3CA6B789D}"/>
              </a:ext>
            </a:extLst>
          </p:cNvPr>
          <p:cNvSpPr txBox="1"/>
          <p:nvPr/>
        </p:nvSpPr>
        <p:spPr>
          <a:xfrm>
            <a:off x="3320320" y="1999420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1FC86-9875-43DF-9B4D-332B26FC66B9}"/>
              </a:ext>
            </a:extLst>
          </p:cNvPr>
          <p:cNvSpPr txBox="1"/>
          <p:nvPr/>
        </p:nvSpPr>
        <p:spPr>
          <a:xfrm>
            <a:off x="2578307" y="2650859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B6326-B40E-43B3-9A84-63E6FAA8D7BD}"/>
              </a:ext>
            </a:extLst>
          </p:cNvPr>
          <p:cNvSpPr txBox="1"/>
          <p:nvPr/>
        </p:nvSpPr>
        <p:spPr>
          <a:xfrm>
            <a:off x="3252863" y="3218737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352A0-1639-47CF-B4BB-EE69EA47611B}"/>
              </a:ext>
            </a:extLst>
          </p:cNvPr>
          <p:cNvSpPr txBox="1"/>
          <p:nvPr/>
        </p:nvSpPr>
        <p:spPr>
          <a:xfrm>
            <a:off x="2443392" y="3870176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C81AA-7376-4091-AAF5-1C64007DD605}"/>
              </a:ext>
            </a:extLst>
          </p:cNvPr>
          <p:cNvSpPr txBox="1"/>
          <p:nvPr/>
        </p:nvSpPr>
        <p:spPr>
          <a:xfrm>
            <a:off x="3335305" y="4491718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182548-74AA-45E1-B0FA-239263BE86A7}"/>
              </a:ext>
            </a:extLst>
          </p:cNvPr>
          <p:cNvSpPr txBox="1"/>
          <p:nvPr/>
        </p:nvSpPr>
        <p:spPr>
          <a:xfrm>
            <a:off x="2578307" y="5133255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74093-F188-4D79-9B0F-1B26E2164436}"/>
              </a:ext>
            </a:extLst>
          </p:cNvPr>
          <p:cNvSpPr txBox="1"/>
          <p:nvPr/>
        </p:nvSpPr>
        <p:spPr>
          <a:xfrm>
            <a:off x="3290335" y="5754797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B8485-723C-431E-8176-865D4E4E26CF}"/>
              </a:ext>
            </a:extLst>
          </p:cNvPr>
          <p:cNvSpPr txBox="1"/>
          <p:nvPr/>
        </p:nvSpPr>
        <p:spPr>
          <a:xfrm>
            <a:off x="2510846" y="6384919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139BC6-02A4-4B28-AC67-FEA92BA7A986}"/>
              </a:ext>
            </a:extLst>
          </p:cNvPr>
          <p:cNvSpPr txBox="1"/>
          <p:nvPr/>
        </p:nvSpPr>
        <p:spPr>
          <a:xfrm>
            <a:off x="10155830" y="80386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5E0870-AA39-4385-A044-D81CB572E6B0}"/>
              </a:ext>
            </a:extLst>
          </p:cNvPr>
          <p:cNvSpPr txBox="1"/>
          <p:nvPr/>
        </p:nvSpPr>
        <p:spPr>
          <a:xfrm>
            <a:off x="9331371" y="641546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DD8E7D-6121-42C1-A134-7501BDB2F805}"/>
              </a:ext>
            </a:extLst>
          </p:cNvPr>
          <p:cNvSpPr txBox="1"/>
          <p:nvPr/>
        </p:nvSpPr>
        <p:spPr>
          <a:xfrm>
            <a:off x="9331371" y="1283092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A47F18-ECDB-4E72-9116-E79C8DC652B9}"/>
              </a:ext>
            </a:extLst>
          </p:cNvPr>
          <p:cNvSpPr txBox="1"/>
          <p:nvPr/>
        </p:nvSpPr>
        <p:spPr>
          <a:xfrm>
            <a:off x="10155829" y="1924638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545266-0A2D-4068-97BF-0A4A2FFED5F1}"/>
              </a:ext>
            </a:extLst>
          </p:cNvPr>
          <p:cNvSpPr txBox="1"/>
          <p:nvPr/>
        </p:nvSpPr>
        <p:spPr>
          <a:xfrm>
            <a:off x="9331371" y="2566184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DF250-2E8D-42EE-AE03-3124AD375AA1}"/>
              </a:ext>
            </a:extLst>
          </p:cNvPr>
          <p:cNvSpPr txBox="1"/>
          <p:nvPr/>
        </p:nvSpPr>
        <p:spPr>
          <a:xfrm>
            <a:off x="10155829" y="3218737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831B38-0A5C-45A1-BF1C-C3DB4BFAD0E2}"/>
              </a:ext>
            </a:extLst>
          </p:cNvPr>
          <p:cNvSpPr txBox="1"/>
          <p:nvPr/>
        </p:nvSpPr>
        <p:spPr>
          <a:xfrm>
            <a:off x="10065880" y="3830152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9FCC3-2C18-44BC-B3A0-11AE6F28642A}"/>
              </a:ext>
            </a:extLst>
          </p:cNvPr>
          <p:cNvSpPr txBox="1"/>
          <p:nvPr/>
        </p:nvSpPr>
        <p:spPr>
          <a:xfrm>
            <a:off x="9241421" y="4441567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A7FE11-1347-4F84-81FE-5231A7FBEF16}"/>
              </a:ext>
            </a:extLst>
          </p:cNvPr>
          <p:cNvSpPr txBox="1"/>
          <p:nvPr/>
        </p:nvSpPr>
        <p:spPr>
          <a:xfrm>
            <a:off x="10155828" y="5113243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163E85-35C0-4B14-9E7A-B6ADF171FF8B}"/>
              </a:ext>
            </a:extLst>
          </p:cNvPr>
          <p:cNvSpPr txBox="1"/>
          <p:nvPr/>
        </p:nvSpPr>
        <p:spPr>
          <a:xfrm>
            <a:off x="10155828" y="5754797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F15EA9-95A1-4A7A-A44D-8299F4BC6FE2}"/>
              </a:ext>
            </a:extLst>
          </p:cNvPr>
          <p:cNvSpPr txBox="1"/>
          <p:nvPr/>
        </p:nvSpPr>
        <p:spPr>
          <a:xfrm>
            <a:off x="9286392" y="6384918"/>
            <a:ext cx="82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53907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A91200-3942-4E84-88D3-FC164FE3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16" y="0"/>
            <a:ext cx="71658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48DA4F-EC67-4E60-80D2-6D054E237DC6}"/>
              </a:ext>
            </a:extLst>
          </p:cNvPr>
          <p:cNvSpPr txBox="1"/>
          <p:nvPr/>
        </p:nvSpPr>
        <p:spPr>
          <a:xfrm>
            <a:off x="239842" y="104932"/>
            <a:ext cx="52315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4000" b="1" u="sng" dirty="0">
                <a:latin typeface="Debbie Hepplewhite Print Font" panose="03050602040000000000" pitchFamily="66" charset="0"/>
              </a:rPr>
              <a:t>Further Challenge</a:t>
            </a:r>
          </a:p>
          <a:p>
            <a:pPr>
              <a:spcAft>
                <a:spcPts val="2400"/>
              </a:spcAft>
            </a:pPr>
            <a:r>
              <a:rPr lang="en-GB" sz="2800" dirty="0">
                <a:latin typeface="Debbie Hepplewhite Print Font" panose="03050602040000000000" pitchFamily="66" charset="0"/>
              </a:rPr>
              <a:t>Can you find all 11 number bond expressions in the grid?</a:t>
            </a:r>
          </a:p>
          <a:p>
            <a:pPr>
              <a:spcAft>
                <a:spcPts val="2400"/>
              </a:spcAft>
            </a:pPr>
            <a:r>
              <a:rPr lang="en-GB" sz="2800" dirty="0">
                <a:latin typeface="Debbie Hepplewhite Print Font" panose="03050602040000000000" pitchFamily="66" charset="0"/>
              </a:rPr>
              <a:t>They can be written across, up and down or diagonally.</a:t>
            </a:r>
          </a:p>
          <a:p>
            <a:pPr>
              <a:spcAft>
                <a:spcPts val="2400"/>
              </a:spcAft>
            </a:pPr>
            <a:r>
              <a:rPr lang="en-GB" sz="2800" dirty="0">
                <a:latin typeface="Debbie Hepplewhite Print Font" panose="03050602040000000000" pitchFamily="66" charset="0"/>
              </a:rPr>
              <a:t>They must have a + in between the numbers.</a:t>
            </a:r>
          </a:p>
        </p:txBody>
      </p:sp>
    </p:spTree>
    <p:extLst>
      <p:ext uri="{BB962C8B-B14F-4D97-AF65-F5344CB8AC3E}">
        <p14:creationId xmlns:p14="http://schemas.microsoft.com/office/powerpoint/2010/main" val="211130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69539" y="1837419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and words ten to twenty.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DE1DF-4D9F-4809-9182-6EC8535C6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65" y="92494"/>
            <a:ext cx="9286496" cy="66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532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A91200-3942-4E84-88D3-FC164FE3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16" y="0"/>
            <a:ext cx="71658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48DA4F-EC67-4E60-80D2-6D054E237DC6}"/>
              </a:ext>
            </a:extLst>
          </p:cNvPr>
          <p:cNvSpPr txBox="1"/>
          <p:nvPr/>
        </p:nvSpPr>
        <p:spPr>
          <a:xfrm>
            <a:off x="42336" y="667461"/>
            <a:ext cx="523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GB" sz="4000" b="1" u="sng" dirty="0">
                <a:latin typeface="Debbie Hepplewhite Print Font" panose="03050602040000000000" pitchFamily="66" charset="0"/>
              </a:rPr>
              <a:t>Answers</a:t>
            </a:r>
            <a:endParaRPr lang="en-GB" sz="2800" dirty="0">
              <a:latin typeface="Debbie Hepplewhite Print Font" panose="03050602040000000000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E1014F-B0BC-4EBB-9740-72722CE96096}"/>
              </a:ext>
            </a:extLst>
          </p:cNvPr>
          <p:cNvSpPr/>
          <p:nvPr/>
        </p:nvSpPr>
        <p:spPr>
          <a:xfrm>
            <a:off x="5651292" y="494675"/>
            <a:ext cx="2053652" cy="614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AA81D8-ECA9-4F57-8F8A-CB449CC16C7B}"/>
              </a:ext>
            </a:extLst>
          </p:cNvPr>
          <p:cNvSpPr/>
          <p:nvPr/>
        </p:nvSpPr>
        <p:spPr>
          <a:xfrm rot="16200000">
            <a:off x="7974769" y="2094875"/>
            <a:ext cx="2053652" cy="614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EC3602-BE6A-4908-AFE4-3A7A851F062F}"/>
              </a:ext>
            </a:extLst>
          </p:cNvPr>
          <p:cNvSpPr/>
          <p:nvPr/>
        </p:nvSpPr>
        <p:spPr>
          <a:xfrm>
            <a:off x="6425784" y="1296648"/>
            <a:ext cx="2053652" cy="614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04856-4B61-4542-A145-2DB3A3170359}"/>
              </a:ext>
            </a:extLst>
          </p:cNvPr>
          <p:cNvSpPr/>
          <p:nvPr/>
        </p:nvSpPr>
        <p:spPr>
          <a:xfrm>
            <a:off x="6425784" y="2814403"/>
            <a:ext cx="2053652" cy="614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1BEC8A-27EF-4669-8C1C-CB89828408C4}"/>
              </a:ext>
            </a:extLst>
          </p:cNvPr>
          <p:cNvSpPr/>
          <p:nvPr/>
        </p:nvSpPr>
        <p:spPr>
          <a:xfrm>
            <a:off x="7130322" y="5917367"/>
            <a:ext cx="2053652" cy="614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ECEBC5-911B-4033-9163-8EE59421349F}"/>
              </a:ext>
            </a:extLst>
          </p:cNvPr>
          <p:cNvSpPr/>
          <p:nvPr/>
        </p:nvSpPr>
        <p:spPr>
          <a:xfrm rot="16200000">
            <a:off x="9586345" y="5197839"/>
            <a:ext cx="2053652" cy="614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F611A3-E58B-4181-902B-2A33B3677B0A}"/>
              </a:ext>
            </a:extLst>
          </p:cNvPr>
          <p:cNvSpPr/>
          <p:nvPr/>
        </p:nvSpPr>
        <p:spPr>
          <a:xfrm rot="16200000">
            <a:off x="10390953" y="5197839"/>
            <a:ext cx="2053652" cy="614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7DDE82D-5FAB-4FFE-B5D8-50C9C10A6CA9}"/>
              </a:ext>
            </a:extLst>
          </p:cNvPr>
          <p:cNvSpPr/>
          <p:nvPr/>
        </p:nvSpPr>
        <p:spPr>
          <a:xfrm rot="16200000">
            <a:off x="8781737" y="4405859"/>
            <a:ext cx="2053652" cy="614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B7E079-BB80-466A-9C12-385C7CB0A6C3}"/>
              </a:ext>
            </a:extLst>
          </p:cNvPr>
          <p:cNvSpPr/>
          <p:nvPr/>
        </p:nvSpPr>
        <p:spPr>
          <a:xfrm rot="16200000">
            <a:off x="6462010" y="4405859"/>
            <a:ext cx="2053652" cy="614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985623-757D-42C9-A2CB-52DB5F90AE1E}"/>
              </a:ext>
            </a:extLst>
          </p:cNvPr>
          <p:cNvSpPr/>
          <p:nvPr/>
        </p:nvSpPr>
        <p:spPr>
          <a:xfrm rot="16200000">
            <a:off x="4921770" y="4454576"/>
            <a:ext cx="2053652" cy="614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77EDEA-3141-4ECF-940C-31BD948F754C}"/>
              </a:ext>
            </a:extLst>
          </p:cNvPr>
          <p:cNvSpPr/>
          <p:nvPr/>
        </p:nvSpPr>
        <p:spPr>
          <a:xfrm rot="19058046">
            <a:off x="9169132" y="1304490"/>
            <a:ext cx="2895444" cy="614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865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6C2677B-6E4C-4630-B567-4B02D089C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966" y="0"/>
            <a:ext cx="8282067" cy="6370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CC0B1-CE6E-43E2-8A66-73A53A43E7C3}"/>
              </a:ext>
            </a:extLst>
          </p:cNvPr>
          <p:cNvSpPr txBox="1"/>
          <p:nvPr/>
        </p:nvSpPr>
        <p:spPr>
          <a:xfrm>
            <a:off x="344775" y="6211669"/>
            <a:ext cx="11847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hlinkClick r:id="rId2"/>
              </a:rPr>
              <a:t>https://www.topmarks.co.uk/maths-games/hit-the-button</a:t>
            </a:r>
            <a:endParaRPr lang="en-GB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4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549224" y="1837419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1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from twenty to thirty.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87054" y="156147"/>
            <a:ext cx="6560695" cy="6560695"/>
            <a:chOff x="4487054" y="156147"/>
            <a:chExt cx="6560695" cy="656069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054" y="156147"/>
              <a:ext cx="6560695" cy="656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284844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856344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446894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055588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317499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2598513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3775065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435609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494664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553719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6176963"/>
              <a:ext cx="2857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233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1046</Words>
  <Application>Microsoft Office PowerPoint</Application>
  <PresentationFormat>Widescreen</PresentationFormat>
  <Paragraphs>203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Calibri</vt:lpstr>
      <vt:lpstr>Calibri Light</vt:lpstr>
      <vt:lpstr>Comic Sans MS</vt:lpstr>
      <vt:lpstr>Debbie Hepplewhite Print Font</vt:lpstr>
      <vt:lpstr>Office Theme</vt:lpstr>
      <vt:lpstr>1_Office Theme</vt:lpstr>
      <vt:lpstr>Year 1 Maths 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bonds to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taylor</dc:creator>
  <cp:lastModifiedBy>david taylor</cp:lastModifiedBy>
  <cp:revision>57</cp:revision>
  <dcterms:created xsi:type="dcterms:W3CDTF">2020-09-20T13:13:53Z</dcterms:created>
  <dcterms:modified xsi:type="dcterms:W3CDTF">2021-01-03T08:34:06Z</dcterms:modified>
</cp:coreProperties>
</file>