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78" r:id="rId5"/>
    <p:sldId id="292" r:id="rId6"/>
    <p:sldId id="269" r:id="rId7"/>
    <p:sldId id="296" r:id="rId8"/>
    <p:sldId id="297" r:id="rId9"/>
    <p:sldId id="299" r:id="rId10"/>
    <p:sldId id="300" r:id="rId11"/>
    <p:sldId id="298" r:id="rId12"/>
    <p:sldId id="301" r:id="rId13"/>
    <p:sldId id="302" r:id="rId14"/>
    <p:sldId id="303" r:id="rId15"/>
    <p:sldId id="304" r:id="rId16"/>
    <p:sldId id="305" r:id="rId17"/>
    <p:sldId id="260" r:id="rId18"/>
    <p:sldId id="306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bc.co.uk/bitesize/topics/zhk82hv/articles/zydsb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learnprimary.co.uk/resources#bugclub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English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Week Beginning </a:t>
            </a:r>
            <a:r>
              <a:rPr lang="en-GB" dirty="0" smtClean="0">
                <a:latin typeface="XCCW DH A" panose="03050602040000000000" pitchFamily="66" charset="0"/>
              </a:rPr>
              <a:t>04</a:t>
            </a:r>
            <a:r>
              <a:rPr lang="en-GB" dirty="0" smtClean="0">
                <a:latin typeface="XCCW DH A" panose="03050602040000000000" pitchFamily="66" charset="0"/>
              </a:rPr>
              <a:t>.01.21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XCCW DH A" panose="03050602040000000000" pitchFamily="66" charset="0"/>
              </a:rPr>
              <a:t>Day 2 – Structuring a diary entry</a:t>
            </a:r>
            <a:endParaRPr lang="en-GB" sz="3200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607" y="1468877"/>
            <a:ext cx="6402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Did you notice this structure during the previous session?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896" r="4148"/>
          <a:stretch/>
        </p:blipFill>
        <p:spPr>
          <a:xfrm>
            <a:off x="838200" y="1566154"/>
            <a:ext cx="4002374" cy="48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Main Task – Diary Entry Quiz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9" y="1427129"/>
            <a:ext cx="4265251" cy="51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8502" y="2412460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Apply the knowledge you have gained to answer these questions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26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XCCW DH A" panose="03050602040000000000" pitchFamily="66" charset="0"/>
              </a:rPr>
              <a:t>Day  3 – Chronological order and Time Conjunctions</a:t>
            </a:r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153" y="1901435"/>
            <a:ext cx="4906468" cy="3166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505855"/>
            <a:ext cx="62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is chronological order? </a:t>
            </a: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are time conjunctions?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5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XCCW DH A" panose="03050602040000000000" pitchFamily="66" charset="0"/>
              </a:rPr>
              <a:t>Day  3 – Chronological order </a:t>
            </a:r>
            <a:endParaRPr lang="en-GB" sz="28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XCCW DH A" panose="03050602040000000000" pitchFamily="66" charset="0"/>
              </a:rPr>
              <a:t>Chronological order is the order in which things happen.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www.bbc.co.uk/bitesize/topics/zhk82hv/articles/zydsb82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sz="2400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188" y="3618081"/>
            <a:ext cx="4957966" cy="29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XCCW DH A" panose="03050602040000000000" pitchFamily="66" charset="0"/>
              </a:rPr>
              <a:t>Day  3 – Time conjunctions</a:t>
            </a:r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1157"/>
            <a:ext cx="4874691" cy="3046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713" y="2361897"/>
            <a:ext cx="5110723" cy="31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XCCW DH A" panose="03050602040000000000" pitchFamily="66" charset="0"/>
              </a:rPr>
              <a:t>Day  3 – Order the following events in chronological order. </a:t>
            </a:r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54" y="1115455"/>
            <a:ext cx="3752850" cy="550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208179"/>
            <a:ext cx="407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type of language is being used?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3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XCCW DH A" panose="03050602040000000000" pitchFamily="66" charset="0"/>
              </a:rPr>
              <a:t>Main Task – Write a diary entry about one of your school days. </a:t>
            </a:r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54" y="1690688"/>
            <a:ext cx="5820891" cy="47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u="sng" dirty="0">
                <a:latin typeface="XCCW DH A" panose="03050602040000000000" pitchFamily="66" charset="0"/>
              </a:rPr>
              <a:t>Day </a:t>
            </a:r>
            <a:r>
              <a:rPr lang="en-GB" sz="3200" u="sng" dirty="0" smtClean="0">
                <a:latin typeface="XCCW DH A" panose="03050602040000000000" pitchFamily="66" charset="0"/>
              </a:rPr>
              <a:t>4 </a:t>
            </a:r>
            <a:r>
              <a:rPr lang="en-GB" sz="3200" u="sng" dirty="0" smtClean="0">
                <a:latin typeface="XCCW DH A" panose="03050602040000000000" pitchFamily="66" charset="0"/>
              </a:rPr>
              <a:t> </a:t>
            </a:r>
            <a:r>
              <a:rPr lang="en-GB" sz="3200" u="sng" dirty="0">
                <a:latin typeface="XCCW DH A" panose="03050602040000000000" pitchFamily="66" charset="0"/>
              </a:rPr>
              <a:t>– Reading </a:t>
            </a:r>
            <a:r>
              <a:rPr lang="en-GB" sz="3200" u="sng" dirty="0" smtClean="0">
                <a:latin typeface="XCCW DH A" panose="03050602040000000000" pitchFamily="66" charset="0"/>
              </a:rPr>
              <a:t>comprehension</a:t>
            </a:r>
            <a:r>
              <a:rPr lang="en-GB" sz="3200" b="1" u="sng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 </a:t>
            </a:r>
            <a:endParaRPr lang="en-GB" sz="3200" b="1" u="sng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59" y="1619794"/>
            <a:ext cx="11091041" cy="4815840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u="sng" dirty="0">
                <a:latin typeface="XCCW DH A" panose="03050602040000000000" pitchFamily="66" charset="0"/>
              </a:rPr>
              <a:t>To be able to understand a text</a:t>
            </a:r>
          </a:p>
          <a:p>
            <a:r>
              <a:rPr lang="en-GB" sz="2200" dirty="0">
                <a:latin typeface="XCCW DH A" panose="03050602040000000000" pitchFamily="66" charset="0"/>
              </a:rPr>
              <a:t>Answer the following questions on the Bug Club Book </a:t>
            </a:r>
            <a:r>
              <a:rPr lang="en-GB" sz="2200" dirty="0" smtClean="0">
                <a:latin typeface="XCCW DH A" panose="03050602040000000000" pitchFamily="66" charset="0"/>
              </a:rPr>
              <a:t>:</a:t>
            </a:r>
            <a:r>
              <a:rPr lang="en-GB" sz="2200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 Whose is this?</a:t>
            </a:r>
            <a:endParaRPr lang="en-GB" sz="2200" dirty="0" smtClean="0">
              <a:latin typeface="XCCW DH A" panose="03050602040000000000" pitchFamily="66" charset="0"/>
            </a:endParaRPr>
          </a:p>
          <a:p>
            <a:r>
              <a:rPr lang="en-GB" sz="2400" dirty="0" smtClean="0">
                <a:latin typeface="XCCW DH A" panose="03050602040000000000" pitchFamily="66" charset="0"/>
              </a:rPr>
              <a:t>What type of text is this?</a:t>
            </a:r>
          </a:p>
          <a:p>
            <a:r>
              <a:rPr lang="en-GB" sz="2400" dirty="0" smtClean="0">
                <a:latin typeface="XCCW DH A" panose="03050602040000000000" pitchFamily="66" charset="0"/>
              </a:rPr>
              <a:t>Was your prediction correct?</a:t>
            </a:r>
          </a:p>
          <a:p>
            <a:r>
              <a:rPr lang="en-GB" sz="2400" dirty="0" smtClean="0">
                <a:latin typeface="XCCW DH A" panose="03050602040000000000" pitchFamily="66" charset="0"/>
              </a:rPr>
              <a:t>What is your favourite animal</a:t>
            </a:r>
            <a:r>
              <a:rPr lang="en-GB" sz="2400" dirty="0" smtClean="0">
                <a:latin typeface="XCCW DH A" panose="03050602040000000000" pitchFamily="66" charset="0"/>
              </a:rPr>
              <a:t>?</a:t>
            </a:r>
          </a:p>
          <a:p>
            <a:r>
              <a:rPr lang="en-US" sz="2400" dirty="0" smtClean="0">
                <a:latin typeface="XCCW DH A" panose="03050602040000000000" pitchFamily="66" charset="0"/>
              </a:rPr>
              <a:t>Who is the author? </a:t>
            </a:r>
            <a:endParaRPr lang="en-GB" sz="2400" dirty="0" smtClean="0">
              <a:latin typeface="XCCW DH A" panose="03050602040000000000" pitchFamily="66" charset="0"/>
            </a:endParaRPr>
          </a:p>
          <a:p>
            <a:r>
              <a:rPr lang="en-GB" sz="2400" dirty="0">
                <a:solidFill>
                  <a:srgbClr val="7030A0"/>
                </a:solidFill>
                <a:latin typeface="XCCW DH A" panose="03050602040000000000" pitchFamily="66" charset="0"/>
              </a:rPr>
              <a:t>As you read click on the bugs to answer the questions!</a:t>
            </a:r>
          </a:p>
          <a:p>
            <a:pPr marL="0" indent="0">
              <a:buNone/>
            </a:pPr>
            <a:endParaRPr lang="en-US" sz="2400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US" sz="24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sz="2400" dirty="0" smtClean="0">
                <a:latin typeface="XCCW DH A" panose="03050602040000000000" pitchFamily="66" charset="0"/>
                <a:hlinkClick r:id="rId2"/>
              </a:rPr>
              <a:t>www.activelearnprimary.co.uk/resources#bugclub</a:t>
            </a:r>
            <a:r>
              <a:rPr lang="en-GB" sz="2400" dirty="0" smtClean="0">
                <a:latin typeface="XCCW DH A" panose="03050602040000000000" pitchFamily="66" charset="0"/>
              </a:rPr>
              <a:t> </a:t>
            </a:r>
            <a:endParaRPr lang="en-GB" sz="2400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XCCW DH A" panose="03050602040000000000" pitchFamily="66" charset="0"/>
              </a:rPr>
              <a:t>Day 4 – Whose is this?</a:t>
            </a:r>
            <a:endParaRPr lang="en-GB" sz="3600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51" y="1430169"/>
            <a:ext cx="8490626" cy="50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6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225424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Day </a:t>
            </a:r>
            <a:r>
              <a:rPr lang="en-GB" sz="3600" u="sng" dirty="0" smtClean="0">
                <a:latin typeface="XCCW DH A" panose="03050602040000000000" pitchFamily="66" charset="0"/>
              </a:rPr>
              <a:t>5 </a:t>
            </a:r>
            <a:r>
              <a:rPr lang="en-GB" sz="3600" u="sng" dirty="0">
                <a:latin typeface="XCCW DH A" panose="03050602040000000000" pitchFamily="66" charset="0"/>
              </a:rPr>
              <a:t>– </a:t>
            </a:r>
            <a:r>
              <a:rPr lang="en-GB" sz="3600" u="sng" dirty="0" smtClean="0">
                <a:latin typeface="XCCW DH A" panose="03050602040000000000" pitchFamily="66" charset="0"/>
              </a:rPr>
              <a:t>Write a recount </a:t>
            </a:r>
            <a:r>
              <a:rPr lang="en-GB" sz="3600" u="sng" dirty="0" smtClean="0">
                <a:latin typeface="XCCW DH A" panose="03050602040000000000" pitchFamily="66" charset="0"/>
              </a:rPr>
              <a:t>about your holidays! 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10" y="1631202"/>
            <a:ext cx="116139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solidFill>
                  <a:schemeClr val="accent2">
                    <a:lumMod val="75000"/>
                  </a:schemeClr>
                </a:solidFill>
                <a:latin typeface="XCCW DH A" panose="03050602040000000000" pitchFamily="66" charset="0"/>
              </a:rPr>
              <a:t>What is a recount?</a:t>
            </a:r>
          </a:p>
          <a:p>
            <a:endParaRPr lang="en-US" sz="2200" dirty="0">
              <a:solidFill>
                <a:schemeClr val="accent2">
                  <a:lumMod val="75000"/>
                </a:schemeClr>
              </a:solidFill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A recount retells an experience or an event that happened in the past. The purpose of a recount can be to inform, entertain or to reflect and evaluate. </a:t>
            </a:r>
            <a:r>
              <a:rPr lang="en-US" dirty="0" smtClean="0">
                <a:latin typeface="XCCW DH A" panose="03050602040000000000" pitchFamily="66" charset="0"/>
              </a:rPr>
              <a:t>A </a:t>
            </a:r>
            <a:r>
              <a:rPr lang="en-US" dirty="0">
                <a:latin typeface="XCCW DH A" panose="03050602040000000000" pitchFamily="66" charset="0"/>
              </a:rPr>
              <a:t>recount can focus on a specific section of an event or retell the entire story. A recount should always be told in the order that things happened</a:t>
            </a:r>
            <a:r>
              <a:rPr lang="en-US" dirty="0" smtClean="0">
                <a:latin typeface="XCCW DH A" panose="03050602040000000000" pitchFamily="66" charset="0"/>
              </a:rPr>
              <a:t>.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endParaRPr lang="en-US" dirty="0" smtClean="0">
              <a:latin typeface="XCCW DH A" panose="03050602040000000000" pitchFamily="66" charset="0"/>
            </a:endParaRPr>
          </a:p>
          <a:p>
            <a:r>
              <a:rPr lang="en-US" b="1" u="sng" dirty="0" smtClean="0">
                <a:latin typeface="XCCW DH A" panose="03050602040000000000" pitchFamily="66" charset="0"/>
              </a:rPr>
              <a:t>Task </a:t>
            </a:r>
          </a:p>
          <a:p>
            <a:endParaRPr lang="en-US" dirty="0" smtClean="0">
              <a:latin typeface="XCCW DH A" panose="03050602040000000000" pitchFamily="66" charset="0"/>
            </a:endParaRP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Write a recount of </a:t>
            </a:r>
            <a:r>
              <a:rPr lang="en-US" dirty="0" smtClean="0">
                <a:latin typeface="XCCW DH A" panose="03050602040000000000" pitchFamily="66" charset="0"/>
              </a:rPr>
              <a:t>your </a:t>
            </a:r>
            <a:r>
              <a:rPr lang="en-US" dirty="0" smtClean="0">
                <a:latin typeface="XCCW DH A" panose="03050602040000000000" pitchFamily="66" charset="0"/>
              </a:rPr>
              <a:t>Christmas </a:t>
            </a:r>
            <a:r>
              <a:rPr lang="en-US" dirty="0" smtClean="0">
                <a:latin typeface="XCCW DH A" panose="03050602040000000000" pitchFamily="66" charset="0"/>
              </a:rPr>
              <a:t>holidays. </a:t>
            </a:r>
          </a:p>
        </p:txBody>
      </p:sp>
    </p:spTree>
    <p:extLst>
      <p:ext uri="{BB962C8B-B14F-4D97-AF65-F5344CB8AC3E}">
        <p14:creationId xmlns:p14="http://schemas.microsoft.com/office/powerpoint/2010/main" val="207865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XCCW DH A" panose="03050602040000000000" pitchFamily="66" charset="0"/>
              </a:rPr>
              <a:t>Day 1 </a:t>
            </a:r>
            <a:r>
              <a:rPr lang="en-GB" sz="2000" dirty="0" smtClean="0">
                <a:latin typeface="XCCW DH A" panose="03050602040000000000" pitchFamily="66" charset="0"/>
              </a:rPr>
              <a:t>–  Diary Entries </a:t>
            </a: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>
                <a:latin typeface="XCCW DH A" panose="03050602040000000000" pitchFamily="66" charset="0"/>
              </a:rPr>
              <a:t>Day 2 – </a:t>
            </a:r>
            <a:r>
              <a:rPr lang="en-GB" sz="2000" dirty="0" smtClean="0">
                <a:latin typeface="XCCW DH A" panose="03050602040000000000" pitchFamily="66" charset="0"/>
              </a:rPr>
              <a:t>Features of a diary entry </a:t>
            </a:r>
          </a:p>
          <a:p>
            <a:endParaRPr lang="en-US" sz="2000" dirty="0">
              <a:latin typeface="XCCW DH A" panose="03050602040000000000" pitchFamily="66" charset="0"/>
            </a:endParaRPr>
          </a:p>
          <a:p>
            <a:r>
              <a:rPr lang="en-US" sz="2000" dirty="0" smtClean="0">
                <a:latin typeface="XCCW DH A" panose="03050602040000000000" pitchFamily="66" charset="0"/>
              </a:rPr>
              <a:t>Day 3 – Chronological Order and Time Conjunctions</a:t>
            </a:r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>
                <a:latin typeface="XCCW DH A" panose="03050602040000000000" pitchFamily="66" charset="0"/>
              </a:rPr>
              <a:t>Day </a:t>
            </a:r>
            <a:r>
              <a:rPr lang="en-GB" sz="2000" dirty="0" smtClean="0">
                <a:latin typeface="XCCW DH A" panose="03050602040000000000" pitchFamily="66" charset="0"/>
              </a:rPr>
              <a:t>4  </a:t>
            </a:r>
            <a:r>
              <a:rPr lang="en-GB" sz="2000" dirty="0" smtClean="0">
                <a:latin typeface="XCCW DH A" panose="03050602040000000000" pitchFamily="66" charset="0"/>
              </a:rPr>
              <a:t>–Bug </a:t>
            </a:r>
            <a:r>
              <a:rPr lang="en-GB" sz="2000" dirty="0">
                <a:latin typeface="XCCW DH A" panose="03050602040000000000" pitchFamily="66" charset="0"/>
              </a:rPr>
              <a:t>Club reading </a:t>
            </a:r>
            <a:r>
              <a:rPr lang="en-GB" sz="2000" dirty="0" smtClean="0">
                <a:latin typeface="XCCW DH A" panose="03050602040000000000" pitchFamily="66" charset="0"/>
              </a:rPr>
              <a:t>text (Reading Comprehension)</a:t>
            </a:r>
          </a:p>
          <a:p>
            <a:pPr marL="0" indent="0">
              <a:buNone/>
            </a:pPr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>
                <a:latin typeface="XCCW DH A" panose="03050602040000000000" pitchFamily="66" charset="0"/>
              </a:rPr>
              <a:t>Day </a:t>
            </a:r>
            <a:r>
              <a:rPr lang="en-GB" sz="2000" dirty="0" smtClean="0">
                <a:latin typeface="XCCW DH A" panose="03050602040000000000" pitchFamily="66" charset="0"/>
              </a:rPr>
              <a:t>5 </a:t>
            </a:r>
            <a:r>
              <a:rPr lang="en-GB" sz="2000" dirty="0">
                <a:latin typeface="XCCW DH A" panose="03050602040000000000" pitchFamily="66" charset="0"/>
              </a:rPr>
              <a:t>– </a:t>
            </a:r>
            <a:r>
              <a:rPr lang="en-GB" sz="2000" dirty="0" smtClean="0">
                <a:latin typeface="XCCW DH A" panose="03050602040000000000" pitchFamily="66" charset="0"/>
              </a:rPr>
              <a:t>Holiday recount </a:t>
            </a:r>
          </a:p>
          <a:p>
            <a:endParaRPr lang="en-GB" sz="20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97" y="218473"/>
            <a:ext cx="10953206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Day 1 – </a:t>
            </a:r>
            <a:r>
              <a:rPr lang="en-GB" sz="2800" dirty="0" smtClean="0">
                <a:latin typeface="XCCW DH A" panose="03050602040000000000" pitchFamily="66" charset="0"/>
              </a:rPr>
              <a:t>Diary Entry</a:t>
            </a:r>
            <a:endParaRPr lang="en-GB" sz="28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1800" dirty="0">
              <a:latin typeface="XCCW DH 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959" y="5812221"/>
            <a:ext cx="893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is a diary entry?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80" y="1544036"/>
            <a:ext cx="50863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3206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Day 1 – </a:t>
            </a:r>
            <a:r>
              <a:rPr lang="en-GB" sz="2800" dirty="0" smtClean="0">
                <a:latin typeface="XCCW DH A" panose="03050602040000000000" pitchFamily="66" charset="0"/>
              </a:rPr>
              <a:t>Diary Entry</a:t>
            </a:r>
            <a:endParaRPr lang="en-GB" sz="28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FBBB1-0F64-4D2B-A9E2-2E2B5886D65F}"/>
              </a:ext>
            </a:extLst>
          </p:cNvPr>
          <p:cNvSpPr txBox="1"/>
          <p:nvPr/>
        </p:nvSpPr>
        <p:spPr>
          <a:xfrm>
            <a:off x="838200" y="1963024"/>
            <a:ext cx="1034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815" y="1259022"/>
            <a:ext cx="5007415" cy="5299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2519" y="1963024"/>
            <a:ext cx="239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might a diary entry be used for?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7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3206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Day 1 – </a:t>
            </a:r>
            <a:r>
              <a:rPr lang="en-GB" sz="2800" dirty="0" smtClean="0">
                <a:latin typeface="XCCW DH A" panose="03050602040000000000" pitchFamily="66" charset="0"/>
              </a:rPr>
              <a:t>What might a diary entry be used for?</a:t>
            </a:r>
            <a:endParaRPr lang="en-GB" sz="28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FBBB1-0F64-4D2B-A9E2-2E2B5886D65F}"/>
              </a:ext>
            </a:extLst>
          </p:cNvPr>
          <p:cNvSpPr txBox="1"/>
          <p:nvPr/>
        </p:nvSpPr>
        <p:spPr>
          <a:xfrm>
            <a:off x="838200" y="1963024"/>
            <a:ext cx="1034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59" y="1963024"/>
            <a:ext cx="5543550" cy="453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8783" y="2609355"/>
            <a:ext cx="1887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Are you familiar with any successful diary entries?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3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4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Task – Look at these diary entries. </a:t>
            </a:r>
            <a:r>
              <a:rPr lang="en-GB" sz="2400" dirty="0" smtClean="0">
                <a:latin typeface="XCCW DH A" panose="03050602040000000000" pitchFamily="66" charset="0"/>
              </a:rPr>
              <a:t>Write down the main features.</a:t>
            </a:r>
            <a:endParaRPr lang="en-GB" sz="24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756" y="906003"/>
            <a:ext cx="4289594" cy="5815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54" y="1180651"/>
            <a:ext cx="6051998" cy="52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XCCW DH A" panose="03050602040000000000" pitchFamily="66" charset="0"/>
              </a:rPr>
              <a:t>Day 2 – What are the features of a diary entry?</a:t>
            </a:r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11" y="1844708"/>
            <a:ext cx="4105377" cy="39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1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XCCW DH A" panose="03050602040000000000" pitchFamily="66" charset="0"/>
              </a:rPr>
              <a:t>Day 2 - Features of a diary entry</a:t>
            </a:r>
            <a:endParaRPr lang="en-GB" sz="3200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97" y="1321036"/>
            <a:ext cx="3686175" cy="530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379" y="1857983"/>
            <a:ext cx="6402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Did you pick out any of these features during the previous session?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Did you know what each of these terms meant? </a:t>
            </a: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XCCW DH A" panose="03050602040000000000" pitchFamily="66" charset="0"/>
              </a:rPr>
              <a:t>Day 2 – Structuring a diary entry</a:t>
            </a:r>
            <a:endParaRPr lang="en-GB" sz="3200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607" y="1468877"/>
            <a:ext cx="6402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Did you notice this structure during the previous session?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896" r="4148"/>
          <a:stretch/>
        </p:blipFill>
        <p:spPr>
          <a:xfrm>
            <a:off x="838200" y="1566154"/>
            <a:ext cx="4002374" cy="48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0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430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XCCW DH A</vt:lpstr>
      <vt:lpstr>Office Theme</vt:lpstr>
      <vt:lpstr>English Home Learning</vt:lpstr>
      <vt:lpstr>This week…</vt:lpstr>
      <vt:lpstr>Day 1 – Diary Entry</vt:lpstr>
      <vt:lpstr>Day 1 – Diary Entry</vt:lpstr>
      <vt:lpstr>Day 1 – What might a diary entry be used for?</vt:lpstr>
      <vt:lpstr>Task – Look at these diary entries. Write down the main features.</vt:lpstr>
      <vt:lpstr>Day 2 – What are the features of a diary entry?</vt:lpstr>
      <vt:lpstr>Day 2 - Features of a diary entry</vt:lpstr>
      <vt:lpstr>Day 2 – Structuring a diary entry</vt:lpstr>
      <vt:lpstr>Day 2 – Structuring a diary entry</vt:lpstr>
      <vt:lpstr>Main Task – Diary Entry Quiz</vt:lpstr>
      <vt:lpstr>Day  3 – Chronological order and Time Conjunctions</vt:lpstr>
      <vt:lpstr>Day  3 – Chronological order </vt:lpstr>
      <vt:lpstr>Day  3 – Time conjunctions</vt:lpstr>
      <vt:lpstr>Day  3 – Order the following events in chronological order. </vt:lpstr>
      <vt:lpstr>Main Task – Write a diary entry about one of your school days. </vt:lpstr>
      <vt:lpstr>Day 4  – Reading comprehension </vt:lpstr>
      <vt:lpstr>Day 4 – Whose is this?</vt:lpstr>
      <vt:lpstr>Day 5 – Write a recount about your holidays!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Tahir Mahmood</cp:lastModifiedBy>
  <cp:revision>94</cp:revision>
  <dcterms:created xsi:type="dcterms:W3CDTF">2020-09-11T10:00:33Z</dcterms:created>
  <dcterms:modified xsi:type="dcterms:W3CDTF">2021-01-03T13:05:48Z</dcterms:modified>
</cp:coreProperties>
</file>