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323" r:id="rId5"/>
    <p:sldId id="325" r:id="rId6"/>
    <p:sldId id="324" r:id="rId7"/>
    <p:sldId id="301" r:id="rId8"/>
    <p:sldId id="326" r:id="rId9"/>
    <p:sldId id="327" r:id="rId10"/>
    <p:sldId id="329" r:id="rId11"/>
    <p:sldId id="328" r:id="rId12"/>
    <p:sldId id="306" r:id="rId13"/>
    <p:sldId id="307" r:id="rId14"/>
    <p:sldId id="308" r:id="rId15"/>
    <p:sldId id="309" r:id="rId16"/>
    <p:sldId id="310" r:id="rId17"/>
    <p:sldId id="314" r:id="rId18"/>
    <p:sldId id="315" r:id="rId19"/>
    <p:sldId id="311" r:id="rId20"/>
    <p:sldId id="312" r:id="rId21"/>
    <p:sldId id="330" r:id="rId22"/>
    <p:sldId id="331" r:id="rId23"/>
    <p:sldId id="332" r:id="rId24"/>
    <p:sldId id="333" r:id="rId25"/>
    <p:sldId id="334" r:id="rId26"/>
    <p:sldId id="317" r:id="rId27"/>
    <p:sldId id="318" r:id="rId28"/>
    <p:sldId id="319" r:id="rId29"/>
    <p:sldId id="320" r:id="rId30"/>
    <p:sldId id="321" r:id="rId31"/>
    <p:sldId id="32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uxN7LGOoL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uxN7LGOoL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vMyssfAUx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937W7luDiQ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937W7luDi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15" y="1122363"/>
            <a:ext cx="11870574" cy="2387600"/>
          </a:xfrm>
        </p:spPr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English Home Learning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Week Beginning 04.01.2020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0"/>
    </mc:Choice>
    <mc:Fallback xmlns="">
      <p:transition spd="slow" advTm="412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114" y="643001"/>
            <a:ext cx="5058174" cy="5828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99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Debbie Hepplewhite Print Font" panose="03050602040000000000" pitchFamily="66" charset="0"/>
              </a:rPr>
              <a:t>Don’t forget to email your work to your teacher!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Debbie Hepplewhite Print Font" panose="03050602040000000000" pitchFamily="66" charset="0"/>
              </a:rPr>
              <a:t>ra@hortongrangeacademy.co.uk –Miss Bedford </a:t>
            </a:r>
            <a:endParaRPr lang="en-GB" sz="2400" dirty="0" smtClean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endParaRPr lang="en-GB" sz="2400" dirty="0">
              <a:latin typeface="Debbie Hepplewhite Print Font" panose="03050602040000000000" pitchFamily="66" charset="0"/>
            </a:endParaRPr>
          </a:p>
          <a:p>
            <a:r>
              <a:rPr lang="en-GB" sz="2400" dirty="0">
                <a:latin typeface="Debbie Hepplewhite Print Font" panose="03050602040000000000" pitchFamily="66" charset="0"/>
              </a:rPr>
              <a:t>rb@hortongrangeacademy.co.uk – Miss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Beaumont</a:t>
            </a:r>
          </a:p>
          <a:p>
            <a:pPr marL="0" indent="0">
              <a:buNone/>
            </a:pPr>
            <a:endParaRPr lang="en-GB" sz="2400" dirty="0">
              <a:latin typeface="Debbie Hepplewhite Print Font" panose="03050602040000000000" pitchFamily="66" charset="0"/>
            </a:endParaRPr>
          </a:p>
          <a:p>
            <a:r>
              <a:rPr lang="en-GB" sz="2400" dirty="0">
                <a:latin typeface="Debbie Hepplewhite Print Font" panose="03050602040000000000" pitchFamily="66" charset="0"/>
              </a:rPr>
              <a:t>rc@hortongrangeacademy.co.uk – Mrs Wilson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30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3- Phonics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38151" y="1587731"/>
            <a:ext cx="10165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Listen to the Jolly Phonics song.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sz="3600" dirty="0" smtClean="0">
                <a:hlinkClick r:id="rId2"/>
              </a:rPr>
              <a:t>https</a:t>
            </a:r>
            <a:r>
              <a:rPr lang="en-GB" sz="3600" dirty="0">
                <a:hlinkClick r:id="rId2"/>
              </a:rPr>
              <a:t>://</a:t>
            </a:r>
            <a:r>
              <a:rPr lang="en-GB" sz="3600" dirty="0" smtClean="0">
                <a:hlinkClick r:id="rId2"/>
              </a:rPr>
              <a:t>www.youtube.com/watch?v=euxN7LGOoLc</a:t>
            </a:r>
            <a:endParaRPr lang="en-GB" sz="360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9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97" y="4801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Say all the sounds you can see.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93" y="1204504"/>
            <a:ext cx="8605042" cy="52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652" y="522786"/>
            <a:ext cx="6664234" cy="569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9184" y="643051"/>
            <a:ext cx="116921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read these words below:</a:t>
            </a:r>
          </a:p>
          <a:p>
            <a:endParaRPr lang="en-GB" sz="2800" dirty="0">
              <a:latin typeface="Debbie Hepplewhite Print Font" panose="03050602040000000000" pitchFamily="66" charset="0"/>
            </a:endParaRPr>
          </a:p>
          <a:p>
            <a:r>
              <a:rPr lang="en-GB" sz="6000" dirty="0" smtClean="0">
                <a:latin typeface="Debbie Hepplewhite Print Font" panose="03050602040000000000" pitchFamily="66" charset="0"/>
              </a:rPr>
              <a:t>mum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 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			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run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>cup</a:t>
            </a:r>
            <a:r>
              <a:rPr lang="en-GB" sz="6000" dirty="0">
                <a:latin typeface="Debbie Hepplewhite Print Font" panose="03050602040000000000" pitchFamily="66" charset="0"/>
              </a:rPr>
              <a:t>	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			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mug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 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>jug 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			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  bun </a:t>
            </a: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480" y="5978210"/>
            <a:ext cx="386640" cy="3902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65" y="5988773"/>
            <a:ext cx="386640" cy="3902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98" y="5940657"/>
            <a:ext cx="386640" cy="3902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743" y="4168166"/>
            <a:ext cx="386640" cy="3902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522" y="4180413"/>
            <a:ext cx="386640" cy="3902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35" y="4211709"/>
            <a:ext cx="386640" cy="3902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482" y="2496637"/>
            <a:ext cx="386640" cy="3902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842" y="2496637"/>
            <a:ext cx="386640" cy="3902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25" y="2496639"/>
            <a:ext cx="386640" cy="3902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535" y="2378256"/>
            <a:ext cx="386640" cy="3902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400" y="2378256"/>
            <a:ext cx="386640" cy="3902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974" y="2378256"/>
            <a:ext cx="386640" cy="3902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387" y="4234813"/>
            <a:ext cx="386640" cy="39025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215" y="4251415"/>
            <a:ext cx="386640" cy="3902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028" y="4251415"/>
            <a:ext cx="386640" cy="3902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756" y="6173336"/>
            <a:ext cx="386640" cy="3902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215" y="6183899"/>
            <a:ext cx="386640" cy="39025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028" y="6183899"/>
            <a:ext cx="386640" cy="39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025" y="798022"/>
            <a:ext cx="44247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Write these words into your book and put your own sound buttons on them. </a:t>
            </a:r>
            <a:endParaRPr lang="en-GB" sz="2800" dirty="0">
              <a:latin typeface="Debbie Hepplewhite Print Font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4" y="453384"/>
            <a:ext cx="2883353" cy="640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995" y="107474"/>
            <a:ext cx="116921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spell these words using your phonics fingers. Write the words in your book and draw the picture at the side.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776" y="1252128"/>
            <a:ext cx="3563983" cy="519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86296"/>
            <a:ext cx="121919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Do you know any other words that have the letter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a in them?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Write 3 of your own words that have the letter a and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draw a picture of it. </a:t>
            </a:r>
          </a:p>
        </p:txBody>
      </p:sp>
    </p:spTree>
    <p:extLst>
      <p:ext uri="{BB962C8B-B14F-4D97-AF65-F5344CB8AC3E}">
        <p14:creationId xmlns:p14="http://schemas.microsoft.com/office/powerpoint/2010/main" val="11491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4- Phonics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38151" y="1587731"/>
            <a:ext cx="10165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Listen to the Jolly Phonics song.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sz="3600" dirty="0" smtClean="0">
                <a:hlinkClick r:id="rId2"/>
              </a:rPr>
              <a:t>https</a:t>
            </a:r>
            <a:r>
              <a:rPr lang="en-GB" sz="3600" dirty="0">
                <a:hlinkClick r:id="rId2"/>
              </a:rPr>
              <a:t>://</a:t>
            </a:r>
            <a:r>
              <a:rPr lang="en-GB" sz="3600" dirty="0" smtClean="0">
                <a:hlinkClick r:id="rId2"/>
              </a:rPr>
              <a:t>www.youtube.com/watch?v=euxN7LGOoLc</a:t>
            </a:r>
            <a:endParaRPr lang="en-GB" sz="360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4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This week…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1 – Reading Top Cat.</a:t>
            </a: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2 </a:t>
            </a:r>
            <a:r>
              <a:rPr lang="en-GB" dirty="0">
                <a:latin typeface="Debbie Hepplewhite Print Font" panose="03050602040000000000" pitchFamily="66" charset="0"/>
              </a:rPr>
              <a:t>– </a:t>
            </a:r>
            <a:r>
              <a:rPr lang="en-GB" dirty="0" smtClean="0">
                <a:latin typeface="Debbie Hepplewhite Print Font" panose="03050602040000000000" pitchFamily="66" charset="0"/>
              </a:rPr>
              <a:t>Answering questions about Top Cat. </a:t>
            </a:r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3 </a:t>
            </a:r>
            <a:r>
              <a:rPr lang="en-GB" dirty="0">
                <a:latin typeface="Debbie Hepplewhite Print Font" panose="03050602040000000000" pitchFamily="66" charset="0"/>
              </a:rPr>
              <a:t>– </a:t>
            </a:r>
            <a:r>
              <a:rPr lang="en-GB" dirty="0" smtClean="0">
                <a:latin typeface="Debbie Hepplewhite Print Font" panose="03050602040000000000" pitchFamily="66" charset="0"/>
              </a:rPr>
              <a:t>Phonics letter . </a:t>
            </a:r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4 </a:t>
            </a:r>
            <a:r>
              <a:rPr lang="en-GB" dirty="0">
                <a:latin typeface="Debbie Hepplewhite Print Font" panose="03050602040000000000" pitchFamily="66" charset="0"/>
              </a:rPr>
              <a:t>– </a:t>
            </a:r>
            <a:r>
              <a:rPr lang="en-GB" dirty="0" smtClean="0">
                <a:latin typeface="Debbie Hepplewhite Print Font" panose="03050602040000000000" pitchFamily="66" charset="0"/>
              </a:rPr>
              <a:t>Phonics letter. </a:t>
            </a:r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5 – Tricky words.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97" y="4801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Say all the sounds you can see.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93" y="1204504"/>
            <a:ext cx="8605042" cy="52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2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530" y="776832"/>
            <a:ext cx="6531293" cy="561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9184" y="643051"/>
            <a:ext cx="116921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read these words below:</a:t>
            </a:r>
          </a:p>
          <a:p>
            <a:endParaRPr lang="en-GB" sz="2800" dirty="0">
              <a:latin typeface="Debbie Hepplewhite Print Font" panose="03050602040000000000" pitchFamily="66" charset="0"/>
            </a:endParaRPr>
          </a:p>
          <a:p>
            <a:r>
              <a:rPr lang="en-GB" sz="6000" dirty="0" smtClean="0">
                <a:latin typeface="Debbie Hepplewhite Print Font" panose="03050602040000000000" pitchFamily="66" charset="0"/>
              </a:rPr>
              <a:t>rug 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			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run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>ram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			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  rat 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>rip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			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  rim </a:t>
            </a: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502" y="5940656"/>
            <a:ext cx="386640" cy="3902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293" y="5988772"/>
            <a:ext cx="386640" cy="3902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98" y="5940657"/>
            <a:ext cx="386640" cy="3902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743" y="4168166"/>
            <a:ext cx="386640" cy="3902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522" y="4180413"/>
            <a:ext cx="386640" cy="3902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35" y="4211709"/>
            <a:ext cx="386640" cy="3902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480" y="2553248"/>
            <a:ext cx="386640" cy="3902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1" y="2496637"/>
            <a:ext cx="386640" cy="3902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25" y="2496639"/>
            <a:ext cx="386640" cy="3902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535" y="2378256"/>
            <a:ext cx="386640" cy="3902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400" y="2378256"/>
            <a:ext cx="386640" cy="3902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974" y="2378256"/>
            <a:ext cx="386640" cy="3902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401" y="4286596"/>
            <a:ext cx="386640" cy="39025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819" y="4263442"/>
            <a:ext cx="386640" cy="3902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028" y="4251415"/>
            <a:ext cx="386640" cy="3902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796" y="6179536"/>
            <a:ext cx="386640" cy="3902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237" y="6162123"/>
            <a:ext cx="386640" cy="39025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760" y="6155696"/>
            <a:ext cx="386640" cy="39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025" y="798022"/>
            <a:ext cx="44247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Write these words into your book and put your own sound buttons on them. </a:t>
            </a:r>
            <a:endParaRPr lang="en-GB" sz="2800" dirty="0">
              <a:latin typeface="Debbie Hepplewhite Print Font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460" y="552858"/>
            <a:ext cx="2177687" cy="570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995" y="107474"/>
            <a:ext cx="116921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spell these words using your phonics fingers. Write the words in your book and draw the picture at the side.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274" y="1015415"/>
            <a:ext cx="4168549" cy="565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3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86296"/>
            <a:ext cx="121919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Do you know any other words that have the letter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a in them?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Write 3 of your own words that have the letter a and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draw a picture of it. </a:t>
            </a:r>
          </a:p>
        </p:txBody>
      </p:sp>
    </p:spTree>
    <p:extLst>
      <p:ext uri="{BB962C8B-B14F-4D97-AF65-F5344CB8AC3E}">
        <p14:creationId xmlns:p14="http://schemas.microsoft.com/office/powerpoint/2010/main" val="39897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5- Tricky Words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38151" y="1587731"/>
            <a:ext cx="101652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Listen to the Tricky Words song.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sz="3200" dirty="0">
                <a:hlinkClick r:id="rId2"/>
              </a:rPr>
              <a:t> https://www.youtube.com/watch?v=TvMyssfAUx0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521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011" y="156755"/>
            <a:ext cx="8877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Debbie Hepplewhite Print Font" panose="03050602040000000000" pitchFamily="66" charset="0"/>
              </a:rPr>
              <a:t>We are learning the tricky words: </a:t>
            </a:r>
            <a:endParaRPr lang="en-GB" sz="3200" dirty="0">
              <a:latin typeface="Debbie Hepplewhite Print Font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207" y="928546"/>
            <a:ext cx="7279034" cy="29903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207" y="3879671"/>
            <a:ext cx="7279034" cy="305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5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995" y="107474"/>
            <a:ext cx="1169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find the tricky word in this sentence?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00" y="981075"/>
            <a:ext cx="52578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995" y="107474"/>
            <a:ext cx="1169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find the tricky word in this sentence?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062" y="1100137"/>
            <a:ext cx="509587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1- Top Cat 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Listen and watch the story of Top Cat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www.youtube.com/watch?v=u937W7luDiQ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59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995" y="251166"/>
            <a:ext cx="1169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read these sentences?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891" y="1074282"/>
            <a:ext cx="5368155" cy="5570727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423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995" y="251166"/>
            <a:ext cx="1169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copy write these sentences into your book?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891" y="1074282"/>
            <a:ext cx="5368155" cy="5570727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636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Can you find these words in your book?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latin typeface="Debbie Hepplewhite Print Font" panose="03050602040000000000" pitchFamily="66" charset="0"/>
              </a:rPr>
              <a:t>top</a:t>
            </a:r>
          </a:p>
          <a:p>
            <a:r>
              <a:rPr lang="en-GB" sz="6000" dirty="0">
                <a:latin typeface="Debbie Hepplewhite Print Font" panose="03050602040000000000" pitchFamily="66" charset="0"/>
              </a:rPr>
              <a:t>a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m</a:t>
            </a:r>
          </a:p>
          <a:p>
            <a:r>
              <a:rPr lang="en-GB" sz="6000" dirty="0" smtClean="0">
                <a:latin typeface="Debbie Hepplewhite Print Font" panose="03050602040000000000" pitchFamily="66" charset="0"/>
              </a:rPr>
              <a:t>cat</a:t>
            </a:r>
          </a:p>
          <a:p>
            <a:r>
              <a:rPr lang="en-GB" sz="6000" dirty="0" smtClean="0">
                <a:latin typeface="Debbie Hepplewhite Print Font" panose="03050602040000000000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41699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Can you write these words into your yellow book?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latin typeface="Debbie Hepplewhite Print Font" panose="03050602040000000000" pitchFamily="66" charset="0"/>
              </a:rPr>
              <a:t>top</a:t>
            </a:r>
          </a:p>
          <a:p>
            <a:r>
              <a:rPr lang="en-GB" sz="6000" dirty="0">
                <a:latin typeface="Debbie Hepplewhite Print Font" panose="03050602040000000000" pitchFamily="66" charset="0"/>
              </a:rPr>
              <a:t>a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m</a:t>
            </a:r>
          </a:p>
          <a:p>
            <a:r>
              <a:rPr lang="en-GB" sz="6000" dirty="0" smtClean="0">
                <a:latin typeface="Debbie Hepplewhite Print Font" panose="03050602040000000000" pitchFamily="66" charset="0"/>
              </a:rPr>
              <a:t>cat</a:t>
            </a:r>
          </a:p>
          <a:p>
            <a:r>
              <a:rPr lang="en-GB" sz="6000" dirty="0" smtClean="0">
                <a:latin typeface="Debbie Hepplewhite Print Font" panose="03050602040000000000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12113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Debbie Hepplewhite Print Font" panose="03050602040000000000" pitchFamily="66" charset="0"/>
              </a:rPr>
              <a:t>Don’t forget to email your work to your teacher!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Debbie Hepplewhite Print Font" panose="03050602040000000000" pitchFamily="66" charset="0"/>
              </a:rPr>
              <a:t>ra@hortongrangeacademy.co.uk –Miss Bedford </a:t>
            </a:r>
            <a:endParaRPr lang="en-GB" sz="2400" dirty="0" smtClean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endParaRPr lang="en-GB" sz="2400" dirty="0">
              <a:latin typeface="Debbie Hepplewhite Print Font" panose="03050602040000000000" pitchFamily="66" charset="0"/>
            </a:endParaRPr>
          </a:p>
          <a:p>
            <a:r>
              <a:rPr lang="en-GB" sz="2400" dirty="0">
                <a:latin typeface="Debbie Hepplewhite Print Font" panose="03050602040000000000" pitchFamily="66" charset="0"/>
              </a:rPr>
              <a:t>rb@hortongrangeacademy.co.uk – Miss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Beaumont</a:t>
            </a:r>
          </a:p>
          <a:p>
            <a:pPr marL="0" indent="0">
              <a:buNone/>
            </a:pPr>
            <a:endParaRPr lang="en-GB" sz="2400" dirty="0">
              <a:latin typeface="Debbie Hepplewhite Print Font" panose="03050602040000000000" pitchFamily="66" charset="0"/>
            </a:endParaRPr>
          </a:p>
          <a:p>
            <a:r>
              <a:rPr lang="en-GB" sz="2400" dirty="0">
                <a:latin typeface="Debbie Hepplewhite Print Font" panose="03050602040000000000" pitchFamily="66" charset="0"/>
              </a:rPr>
              <a:t>rc@hortongrangeacademy.co.uk – Mrs Wilson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30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</a:t>
            </a:r>
            <a:r>
              <a:rPr lang="en-GB" dirty="0">
                <a:latin typeface="Debbie Hepplewhite Print Font" panose="03050602040000000000" pitchFamily="66" charset="0"/>
              </a:rPr>
              <a:t>2</a:t>
            </a:r>
            <a:r>
              <a:rPr lang="en-GB" dirty="0" smtClean="0">
                <a:latin typeface="Debbie Hepplewhite Print Font" panose="03050602040000000000" pitchFamily="66" charset="0"/>
              </a:rPr>
              <a:t>- Questions about Top Cat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395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  <a:latin typeface="Debbie Hepplewhite Print Font" panose="03050602040000000000" pitchFamily="66" charset="0"/>
              </a:rPr>
              <a:t>Listen and watch the story of Top </a:t>
            </a:r>
            <a:r>
              <a:rPr lang="en-GB" dirty="0" smtClean="0">
                <a:solidFill>
                  <a:prstClr val="black"/>
                </a:solidFill>
                <a:latin typeface="Debbie Hepplewhite Print Font" panose="03050602040000000000" pitchFamily="66" charset="0"/>
              </a:rPr>
              <a:t>Cat again.</a:t>
            </a:r>
            <a:endParaRPr lang="en-GB" dirty="0">
              <a:solidFill>
                <a:prstClr val="black"/>
              </a:solidFill>
              <a:latin typeface="Debbie Hepplewhite Print Font" panose="03050602040000000000" pitchFamily="66" charset="0"/>
            </a:endParaRPr>
          </a:p>
          <a:p>
            <a:pPr marL="0" lv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  <a:hlinkClick r:id="rId2"/>
              </a:rPr>
              <a:t>https://www.youtube.com/watch?v=u937W7luDiQ</a:t>
            </a:r>
            <a:endParaRPr lang="en-GB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660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490" y="606424"/>
            <a:ext cx="6744806" cy="5721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06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468</Words>
  <Application>Microsoft Office PowerPoint</Application>
  <PresentationFormat>Widescreen</PresentationFormat>
  <Paragraphs>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Debbie Hepplewhite Print Font</vt:lpstr>
      <vt:lpstr>Office Theme</vt:lpstr>
      <vt:lpstr>English Home Learning</vt:lpstr>
      <vt:lpstr>This week…</vt:lpstr>
      <vt:lpstr>Day 1- Top Cat  </vt:lpstr>
      <vt:lpstr>Can you find these words in your book?</vt:lpstr>
      <vt:lpstr>Can you write these words into your yellow book?</vt:lpstr>
      <vt:lpstr>Don’t forget to email your work to your teacher!</vt:lpstr>
      <vt:lpstr>Day 2- Questions about Top Cat</vt:lpstr>
      <vt:lpstr>PowerPoint Presentation</vt:lpstr>
      <vt:lpstr>PowerPoint Presentation</vt:lpstr>
      <vt:lpstr>PowerPoint Presentation</vt:lpstr>
      <vt:lpstr>Don’t forget to email your work to your teacher!</vt:lpstr>
      <vt:lpstr>Day 3- Phonics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4- Phonics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5- Tricky Words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Hannah Beaumont</cp:lastModifiedBy>
  <cp:revision>62</cp:revision>
  <dcterms:created xsi:type="dcterms:W3CDTF">2020-09-11T10:00:33Z</dcterms:created>
  <dcterms:modified xsi:type="dcterms:W3CDTF">2021-01-03T17:55:51Z</dcterms:modified>
</cp:coreProperties>
</file>