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93" r:id="rId5"/>
    <p:sldId id="294" r:id="rId6"/>
    <p:sldId id="295" r:id="rId7"/>
    <p:sldId id="296" r:id="rId8"/>
    <p:sldId id="297" r:id="rId9"/>
    <p:sldId id="303" r:id="rId10"/>
    <p:sldId id="306" r:id="rId11"/>
    <p:sldId id="290" r:id="rId12"/>
    <p:sldId id="299" r:id="rId13"/>
    <p:sldId id="305" r:id="rId14"/>
    <p:sldId id="307" r:id="rId15"/>
    <p:sldId id="291" r:id="rId16"/>
    <p:sldId id="308" r:id="rId17"/>
    <p:sldId id="310" r:id="rId18"/>
    <p:sldId id="315" r:id="rId19"/>
    <p:sldId id="268" r:id="rId20"/>
    <p:sldId id="313" r:id="rId21"/>
    <p:sldId id="311" r:id="rId22"/>
    <p:sldId id="312" r:id="rId23"/>
    <p:sldId id="309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>
        <p:scale>
          <a:sx n="81" d="100"/>
          <a:sy n="81" d="100"/>
        </p:scale>
        <p:origin x="-19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r_n2TL1-ex8?fbclid=IwAR1VbJjOhCbr36JqzG0T92Htje6Mhh4oK0N7OGrxFy8ZQBmsmd-aeZcOv-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5" y="1122363"/>
            <a:ext cx="11870574" cy="2387600"/>
          </a:xfrm>
        </p:spPr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Curriculum Home Learning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Week Beginning 11.12.2021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Don’t forget to email your work to your teacher!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ra@hortongrangeacademy.co.uk – Miss Bedford</a:t>
            </a:r>
          </a:p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rb@hortongrangeacademy.co.uk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Miss B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eaumont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rc@hortongrangeacademy.co.uk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Mrs Wilson</a:t>
            </a:r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2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</a:t>
            </a:r>
            <a:r>
              <a:rPr lang="en-GB" dirty="0">
                <a:latin typeface="Debbie Hepplewhite Print Font" panose="03050602040000000000" pitchFamily="66" charset="0"/>
              </a:rPr>
              <a:t>2</a:t>
            </a:r>
            <a:r>
              <a:rPr lang="en-GB" dirty="0" smtClean="0">
                <a:latin typeface="Debbie Hepplewhite Print Font" panose="03050602040000000000" pitchFamily="66" charset="0"/>
              </a:rPr>
              <a:t> – On your way to school 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6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912" t="10814" r="23772" b="16999"/>
          <a:stretch/>
        </p:blipFill>
        <p:spPr>
          <a:xfrm>
            <a:off x="2983831" y="285444"/>
            <a:ext cx="6336633" cy="6227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0970"/>
            <a:ext cx="2983831" cy="2456597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Debbie Hepplewhite Print Font" panose="03050602040000000000" pitchFamily="66" charset="0"/>
              </a:rPr>
              <a:t>Talk to a grown up about what you see on your way to school. </a:t>
            </a:r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0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3" y="529390"/>
            <a:ext cx="10515600" cy="5631531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11" y="272716"/>
            <a:ext cx="1127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Debbie Hepplewhite Print Font" panose="03050602040000000000" pitchFamily="66" charset="0"/>
            </a:endParaRPr>
          </a:p>
          <a:p>
            <a:r>
              <a:rPr lang="en-GB" sz="2800" dirty="0" smtClean="0">
                <a:latin typeface="Debbie Hepplewhite Print Font" panose="03050602040000000000" pitchFamily="66" charset="0"/>
              </a:rPr>
              <a:t>Draw a map of your way to school and plot some of the places you see.</a:t>
            </a:r>
            <a:endParaRPr lang="en-GB" sz="2800" dirty="0">
              <a:latin typeface="Debbie Hepplewhite Print Font" panose="03050602040000000000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87" y="1753245"/>
            <a:ext cx="6681047" cy="46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0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Don’t forget to email your work to your teacher!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ra@hortongrangeacademy.co.uk – Miss Bedford</a:t>
            </a:r>
          </a:p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rb@hortongrangeacademy.co.uk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Miss B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eaumont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rc@hortongrangeacademy.co.uk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Mrs Wilson</a:t>
            </a:r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8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3 – Walk around your local area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7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Take your map on a walk around your local area. 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Is there anything that you didn’t draw on your map? Add that now. </a:t>
            </a:r>
          </a:p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Challenge: Can you add some street names to your map. 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9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Don’t forget to email your work to your teacher!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ra@hortongrangeacademy.co.uk – Miss Bedford</a:t>
            </a:r>
          </a:p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rb@hortongrangeacademy.co.uk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Miss B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eaumont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rc@hortongrangeacademy.co.uk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Mrs Wilson</a:t>
            </a:r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478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4 – Different types of transport 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>
                <a:latin typeface="Debbie Hepplewhite Print Font" panose="03050602040000000000" pitchFamily="66" charset="0"/>
              </a:rPr>
              <a:t/>
            </a:r>
            <a:br>
              <a:rPr lang="en-GB" dirty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See the next slide for 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a video of the lesson.  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2050" name="Picture 2" descr="car transportation clipart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29" y="1320712"/>
            <a:ext cx="3697371" cy="23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s animation | Bus cartoon, Motion design animation,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14" y="3715790"/>
            <a:ext cx="3150886" cy="23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toon Walk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323" t="-120625" r="483323" b="127141"/>
          <a:stretch/>
        </p:blipFill>
        <p:spPr bwMode="auto">
          <a:xfrm>
            <a:off x="155575" y="-1279525"/>
            <a:ext cx="1876425" cy="24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43869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Use the link to see the live lesson.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>
                <a:latin typeface="Debbie Hepplewhite Print Font" panose="03050602040000000000" pitchFamily="66" charset="0"/>
              </a:rPr>
              <a:t/>
            </a:r>
            <a:br>
              <a:rPr lang="en-GB" dirty="0">
                <a:latin typeface="Debbie Hepplewhite Print Font" panose="03050602040000000000" pitchFamily="66" charset="0"/>
              </a:rPr>
            </a:br>
            <a:r>
              <a:rPr lang="en-GB" u="sng" dirty="0">
                <a:hlinkClick r:id="rId2"/>
              </a:rPr>
              <a:t>https://youtu.be/r_n2TL1-ex8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2050" name="Picture 2" descr="car transportation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80" y="4154064"/>
            <a:ext cx="3697371" cy="23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s animation | Bus cartoon, Motion design animation, Ani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9" y="3896094"/>
            <a:ext cx="3150886" cy="23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toon Walk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323" t="-120625" r="483323" b="127141"/>
          <a:stretch/>
        </p:blipFill>
        <p:spPr bwMode="auto">
          <a:xfrm>
            <a:off x="155575" y="-1279525"/>
            <a:ext cx="1876425" cy="24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This week…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1 – Types of houses </a:t>
            </a: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Day 2 – On your way to school</a:t>
            </a: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Day 3 – Walk around your local area</a:t>
            </a: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Day 4 – Different types of transport</a:t>
            </a: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Day 5 – Transport</a:t>
            </a: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36" y="501603"/>
            <a:ext cx="6323464" cy="592649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Can you count all the …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helicopters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cars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trains 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ambulances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vans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bikes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scooters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aeroplanes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buses 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boats 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68537" cy="687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07774" y="4026594"/>
            <a:ext cx="26901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Write the answers</a:t>
            </a: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In your books. 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Don’t forget to email your work to your teacher!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ra@hortongrangeacademy.co.uk – Miss Bedford</a:t>
            </a:r>
          </a:p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rb@hortongrangeacademy.co.uk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Miss B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eaumont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rc@hortongrangeacademy.co.uk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Mrs Wilson</a:t>
            </a:r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5 – Transport 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2050" name="Picture 2" descr="car transportation clipart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6" y="2052232"/>
            <a:ext cx="3697371" cy="23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s animation | Bus cartoon, Motion design animation,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15" y="4264430"/>
            <a:ext cx="3150886" cy="23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toon Walk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323" t="-120625" r="483323" b="127141"/>
          <a:stretch/>
        </p:blipFill>
        <p:spPr bwMode="auto">
          <a:xfrm>
            <a:off x="155575" y="-1279525"/>
            <a:ext cx="1876425" cy="24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rtoon Walk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8940891" y="2895053"/>
            <a:ext cx="1876425" cy="25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chool girl cartoon walking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 bwMode="auto">
          <a:xfrm>
            <a:off x="6191705" y="1998050"/>
            <a:ext cx="2422991" cy="24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54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548640"/>
            <a:ext cx="11900848" cy="5628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In your books …..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How do you travel to school?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What sort of transport do you see on the way? 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Can you write the words and draw a picture?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15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Don’t forget to email your work to your teacher!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ra@hortongrangeacademy.co.uk – Miss Bedford</a:t>
            </a:r>
          </a:p>
          <a:p>
            <a:endParaRPr lang="en-GB" sz="2400" dirty="0" smtClean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rb@hortongrangeacademy.co.uk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Miss B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eaumont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 smtClean="0">
                <a:latin typeface="Debbie Hepplewhite Print Font" panose="03050602040000000000" pitchFamily="66" charset="0"/>
              </a:rPr>
              <a:t>rc@hortongrangeacademy.co.uk </a:t>
            </a:r>
            <a:r>
              <a:rPr lang="en-GB" sz="2400" dirty="0">
                <a:latin typeface="Debbie Hepplewhite Print Font" panose="03050602040000000000" pitchFamily="66" charset="0"/>
              </a:rPr>
              <a:t>– </a:t>
            </a:r>
            <a:r>
              <a:rPr lang="en-GB" sz="2400" dirty="0" smtClean="0">
                <a:latin typeface="Debbie Hepplewhite Print Font" panose="03050602040000000000" pitchFamily="66" charset="0"/>
              </a:rPr>
              <a:t>Mrs Wilson</a:t>
            </a:r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1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</a:t>
            </a:r>
            <a:r>
              <a:rPr lang="en-GB" dirty="0">
                <a:latin typeface="Debbie Hepplewhite Print Font" panose="03050602040000000000" pitchFamily="66" charset="0"/>
              </a:rPr>
              <a:t>1</a:t>
            </a:r>
            <a:r>
              <a:rPr lang="en-GB" dirty="0" smtClean="0">
                <a:latin typeface="Debbie Hepplewhite Print Font" panose="03050602040000000000" pitchFamily="66" charset="0"/>
              </a:rPr>
              <a:t> – Types of houses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94" t="15688" r="12152" b="8523"/>
          <a:stretch/>
        </p:blipFill>
        <p:spPr>
          <a:xfrm>
            <a:off x="2881851" y="1554872"/>
            <a:ext cx="6428297" cy="4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4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53" t="16043" r="12281" b="8480"/>
          <a:stretch/>
        </p:blipFill>
        <p:spPr>
          <a:xfrm>
            <a:off x="1780674" y="260152"/>
            <a:ext cx="8518358" cy="63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54" t="16043" r="12192" b="8168"/>
          <a:stretch/>
        </p:blipFill>
        <p:spPr>
          <a:xfrm>
            <a:off x="1777899" y="208547"/>
            <a:ext cx="8585301" cy="64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66" t="15419" r="11929" b="8012"/>
          <a:stretch/>
        </p:blipFill>
        <p:spPr>
          <a:xfrm>
            <a:off x="1780674" y="123962"/>
            <a:ext cx="8630654" cy="65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9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53" t="15887" r="11755" b="8324"/>
          <a:stretch/>
        </p:blipFill>
        <p:spPr>
          <a:xfrm>
            <a:off x="1668378" y="152892"/>
            <a:ext cx="8823157" cy="6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40" t="15887" r="12017" b="7700"/>
          <a:stretch/>
        </p:blipFill>
        <p:spPr>
          <a:xfrm>
            <a:off x="1860884" y="240980"/>
            <a:ext cx="8390020" cy="63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1" y="232012"/>
            <a:ext cx="11955439" cy="6625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Can you answer these questions in your book…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What kind of house do you live in? 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Do you know the number of your house? Try and write you door number. </a:t>
            </a:r>
          </a:p>
          <a:p>
            <a:pPr marL="0" indent="0">
              <a:buNone/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Debbie Hepplewhite Print Font" panose="03050602040000000000" pitchFamily="66" charset="0"/>
              </a:rPr>
              <a:t>Do you know the street name?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Debbie Hepplewhite Print Font" panose="03050602040000000000" pitchFamily="66" charset="0"/>
              </a:rPr>
              <a:t>Can you draw a picture of your house?</a:t>
            </a:r>
          </a:p>
          <a:p>
            <a:pPr marL="0" indent="0">
              <a:buNone/>
            </a:pP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8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359</Words>
  <Application>Microsoft Office PowerPoint</Application>
  <PresentationFormat>Custom</PresentationFormat>
  <Paragraphs>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Curriculum Home Learning</vt:lpstr>
      <vt:lpstr>This week…</vt:lpstr>
      <vt:lpstr>Day 1 – Types of houses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 to email your work to your teacher!</vt:lpstr>
      <vt:lpstr>Day 2 – On your way to school </vt:lpstr>
      <vt:lpstr>PowerPoint Presentation</vt:lpstr>
      <vt:lpstr>PowerPoint Presentation</vt:lpstr>
      <vt:lpstr>Don’t forget to email your work to your teacher!</vt:lpstr>
      <vt:lpstr>Day 3 – Walk around your local area</vt:lpstr>
      <vt:lpstr>PowerPoint Presentation</vt:lpstr>
      <vt:lpstr>Don’t forget to email your work to your teacher!</vt:lpstr>
      <vt:lpstr>Day 4 – Different types of transport   See the next slide for  a video of the lesson.  </vt:lpstr>
      <vt:lpstr>Use the link to see the live lesson.  https://youtu.be/r_n2TL1-ex8</vt:lpstr>
      <vt:lpstr>Can you count all the … helicopters cars trains  ambulances vans bikes scooters aeroplanes buses  boats </vt:lpstr>
      <vt:lpstr>Don’t forget to email your work to your teacher!</vt:lpstr>
      <vt:lpstr>Day 5 – Transport </vt:lpstr>
      <vt:lpstr>PowerPoint Presentation</vt:lpstr>
      <vt:lpstr>Don’t forget to email your work to your teacher!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 Teacher</cp:lastModifiedBy>
  <cp:revision>69</cp:revision>
  <dcterms:created xsi:type="dcterms:W3CDTF">2020-09-11T10:00:33Z</dcterms:created>
  <dcterms:modified xsi:type="dcterms:W3CDTF">2021-01-13T08:46:45Z</dcterms:modified>
</cp:coreProperties>
</file>