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56" r:id="rId3"/>
    <p:sldId id="258" r:id="rId4"/>
    <p:sldId id="259" r:id="rId5"/>
    <p:sldId id="322" r:id="rId6"/>
    <p:sldId id="323" r:id="rId7"/>
    <p:sldId id="310" r:id="rId8"/>
    <p:sldId id="324" r:id="rId9"/>
    <p:sldId id="325" r:id="rId10"/>
    <p:sldId id="326" r:id="rId11"/>
    <p:sldId id="327" r:id="rId12"/>
    <p:sldId id="311" r:id="rId13"/>
    <p:sldId id="315" r:id="rId14"/>
    <p:sldId id="328" r:id="rId15"/>
    <p:sldId id="329" r:id="rId16"/>
    <p:sldId id="330" r:id="rId17"/>
    <p:sldId id="332" r:id="rId18"/>
    <p:sldId id="331" r:id="rId19"/>
    <p:sldId id="333" r:id="rId20"/>
    <p:sldId id="334" r:id="rId21"/>
    <p:sldId id="335" r:id="rId22"/>
    <p:sldId id="336" r:id="rId23"/>
    <p:sldId id="337" r:id="rId24"/>
    <p:sldId id="312" r:id="rId25"/>
    <p:sldId id="338" r:id="rId26"/>
    <p:sldId id="339" r:id="rId27"/>
    <p:sldId id="340" r:id="rId28"/>
    <p:sldId id="341" r:id="rId29"/>
    <p:sldId id="342" r:id="rId30"/>
    <p:sldId id="313" r:id="rId31"/>
    <p:sldId id="343" r:id="rId32"/>
    <p:sldId id="344" r:id="rId33"/>
    <p:sldId id="345" r:id="rId34"/>
    <p:sldId id="346" r:id="rId35"/>
    <p:sldId id="347" r:id="rId36"/>
    <p:sldId id="348" r:id="rId37"/>
    <p:sldId id="314" r:id="rId38"/>
    <p:sldId id="316" r:id="rId39"/>
    <p:sldId id="349" r:id="rId40"/>
    <p:sldId id="350" r:id="rId41"/>
    <p:sldId id="352" r:id="rId42"/>
    <p:sldId id="351" r:id="rId43"/>
    <p:sldId id="354" r:id="rId44"/>
    <p:sldId id="353" r:id="rId45"/>
    <p:sldId id="355" r:id="rId46"/>
    <p:sldId id="356" r:id="rId47"/>
    <p:sldId id="357" r:id="rId48"/>
    <p:sldId id="358" r:id="rId49"/>
    <p:sldId id="378" r:id="rId50"/>
    <p:sldId id="317" r:id="rId51"/>
    <p:sldId id="369" r:id="rId52"/>
    <p:sldId id="366" r:id="rId53"/>
    <p:sldId id="368" r:id="rId54"/>
    <p:sldId id="367" r:id="rId55"/>
    <p:sldId id="376" r:id="rId56"/>
    <p:sldId id="377" r:id="rId57"/>
    <p:sldId id="31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19" r:id="rId66"/>
    <p:sldId id="320" r:id="rId67"/>
    <p:sldId id="373" r:id="rId68"/>
    <p:sldId id="372" r:id="rId69"/>
    <p:sldId id="371" r:id="rId70"/>
    <p:sldId id="370" r:id="rId71"/>
    <p:sldId id="374" r:id="rId72"/>
    <p:sldId id="37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39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50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82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03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5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09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5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0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5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C7E0-2678-4D48-8AFF-3099E81CECF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13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singu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bc.co.uk/bitesize/clips/z36tvcw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6i_fNEgZ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AxW1XT0iEJo0TYlRfn6rY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AxW1XT0iEJo0TYlRfn6rYQ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bc.co.uk/bitesize/topics/z2882hv/articles/zcwnv9q" TargetMode="Externa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bbc.co.uk/bitesize/topics/z2882hv/articles/zxv482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AxW1XT0iEJo0TYlRfn6rYQ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Curriculum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Week Commencing: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11.01.2021</a:t>
            </a:r>
            <a:r>
              <a:rPr lang="en-GB" dirty="0" smtClean="0">
                <a:latin typeface="Comic Sans MS" panose="030F0702030302020204" pitchFamily="66" charset="0"/>
              </a:rPr>
              <a:t>  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263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2pm- </a:t>
            </a:r>
            <a:r>
              <a:rPr lang="en-GB" sz="4400" dirty="0" smtClean="0">
                <a:latin typeface="Comic Sans MS" panose="030F0702030302020204" pitchFamily="66" charset="0"/>
              </a:rPr>
              <a:t>Handwriting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9" y="1372175"/>
            <a:ext cx="5600700" cy="521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26" y="1372175"/>
            <a:ext cx="56007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9324" y="343090"/>
            <a:ext cx="7263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2pm- </a:t>
            </a:r>
            <a:r>
              <a:rPr lang="en-GB" sz="4400" dirty="0" smtClean="0">
                <a:latin typeface="Comic Sans MS" panose="030F0702030302020204" pitchFamily="66" charset="0"/>
              </a:rPr>
              <a:t>Handwriting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749" y="1266825"/>
            <a:ext cx="53530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4061" y="289226"/>
            <a:ext cx="111561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Tuesday- 9am- </a:t>
            </a:r>
            <a:r>
              <a:rPr lang="en-GB" sz="4400" dirty="0" smtClean="0">
                <a:latin typeface="Comic Sans MS" panose="030F0702030302020204" pitchFamily="66" charset="0"/>
              </a:rPr>
              <a:t>Singing- Join in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061" y="2574048"/>
            <a:ext cx="3793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www.youtube.com/singup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061" y="2007366"/>
            <a:ext cx="9902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Use the link below to access the live channel at 9am: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728"/>
          <a:stretch/>
        </p:blipFill>
        <p:spPr>
          <a:xfrm>
            <a:off x="5521500" y="3602396"/>
            <a:ext cx="5534025" cy="2689410"/>
          </a:xfrm>
          <a:prstGeom prst="rect">
            <a:avLst/>
          </a:prstGeom>
        </p:spPr>
      </p:pic>
      <p:sp>
        <p:nvSpPr>
          <p:cNvPr id="6" name="AutoShape 2" descr="Cartoon group children singing in school ch Vector Image"/>
          <p:cNvSpPr>
            <a:spLocks noChangeAspect="1" noChangeArrowheads="1"/>
          </p:cNvSpPr>
          <p:nvPr/>
        </p:nvSpPr>
        <p:spPr bwMode="auto">
          <a:xfrm>
            <a:off x="0" y="-4579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4" y="431093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793698"/>
            <a:ext cx="501015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92" y="2141360"/>
            <a:ext cx="51625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68" y="1709384"/>
            <a:ext cx="5286375" cy="44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69" y="1499833"/>
            <a:ext cx="54673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0301" y="365667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3" y="1400175"/>
            <a:ext cx="5514975" cy="5457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945" y="1135108"/>
            <a:ext cx="5286375" cy="303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20" y="4076249"/>
            <a:ext cx="5219700" cy="1733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5245" y="6062133"/>
            <a:ext cx="455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Watch the video below for more information:</a:t>
            </a:r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www.bbc.co.uk/bitesize/clips/z36tvcw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9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6" y="602734"/>
            <a:ext cx="5543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689" y="706614"/>
            <a:ext cx="54864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6" y="602734"/>
            <a:ext cx="55434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en-GB" sz="4400" dirty="0" smtClean="0">
                <a:latin typeface="Comic Sans MS" panose="030F0702030302020204" pitchFamily="66" charset="0"/>
              </a:rPr>
              <a:t>Answers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103" y="898426"/>
            <a:ext cx="54673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03" y="1811337"/>
            <a:ext cx="5543550" cy="3438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33066" y="2236590"/>
            <a:ext cx="538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Watch the video below </a:t>
            </a:r>
            <a:r>
              <a:rPr lang="en-GB" dirty="0" smtClean="0">
                <a:latin typeface="Comic Sans MS" panose="030F0702030302020204" pitchFamily="66" charset="0"/>
              </a:rPr>
              <a:t>to learn about different types of Seva at the gurdwara: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  <a:hlinkClick r:id="rId3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3"/>
              </a:rPr>
              <a:t>www.youtube.com/watch?v=zi6i_fNEgZU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79" y="1716440"/>
            <a:ext cx="5286375" cy="448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279" y="1421165"/>
            <a:ext cx="54387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17" y="414265"/>
            <a:ext cx="10722565" cy="602947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02" y="414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70" y="1372175"/>
            <a:ext cx="5572125" cy="521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60" y="1372175"/>
            <a:ext cx="55435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4" y="1480784"/>
            <a:ext cx="5238750" cy="486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76" y="1239309"/>
            <a:ext cx="5259035" cy="53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5"/>
            <a:ext cx="1122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3600" dirty="0" smtClean="0">
                <a:latin typeface="Comic Sans MS" panose="030F0702030302020204" pitchFamily="66" charset="0"/>
              </a:rPr>
              <a:t>RE Main Task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9" y="1518931"/>
            <a:ext cx="4847167" cy="4838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142" y="2069189"/>
            <a:ext cx="5780661" cy="37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936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RE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9" y="1588845"/>
            <a:ext cx="5076691" cy="3170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43" y="1372175"/>
            <a:ext cx="4658457" cy="5392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7077" y="500575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HOTTER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5631" y="98745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ON FIRE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419" y="4976241"/>
            <a:ext cx="2225919" cy="17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6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189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Tuesday- 1pm- </a:t>
            </a:r>
            <a:r>
              <a:rPr lang="en-GB" sz="4400" dirty="0" smtClean="0">
                <a:latin typeface="Comic Sans MS" panose="030F0702030302020204" pitchFamily="66" charset="0"/>
              </a:rPr>
              <a:t>ICT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35" y="2299047"/>
            <a:ext cx="4656730" cy="2719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88" y="1649413"/>
            <a:ext cx="5881511" cy="40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189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Tuesday- 1pm- </a:t>
            </a:r>
            <a:r>
              <a:rPr lang="en-GB" sz="4400" dirty="0" smtClean="0">
                <a:latin typeface="Comic Sans MS" panose="030F0702030302020204" pitchFamily="66" charset="0"/>
              </a:rPr>
              <a:t>ICT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375" y="1278000"/>
            <a:ext cx="7210914" cy="52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814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Tuesday- 1pm- </a:t>
            </a:r>
            <a:r>
              <a:rPr lang="en-GB" sz="4400" dirty="0">
                <a:latin typeface="Comic Sans MS" panose="030F0702030302020204" pitchFamily="66" charset="0"/>
              </a:rPr>
              <a:t>ICT- Answers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7" y="3095075"/>
            <a:ext cx="5513355" cy="3292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16" y="1398829"/>
            <a:ext cx="5985228" cy="334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5189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Tuesday- 1pm- </a:t>
            </a:r>
            <a:r>
              <a:rPr lang="en-GB" sz="4400" dirty="0" smtClean="0">
                <a:latin typeface="Comic Sans MS" panose="030F0702030302020204" pitchFamily="66" charset="0"/>
              </a:rPr>
              <a:t>ICT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23" y="1372176"/>
            <a:ext cx="5678401" cy="3798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39" y="2628547"/>
            <a:ext cx="5317772" cy="39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6843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Tuesday- 1pm- </a:t>
            </a:r>
            <a:r>
              <a:rPr lang="en-GB" sz="4400" dirty="0" smtClean="0">
                <a:latin typeface="Comic Sans MS" panose="030F0702030302020204" pitchFamily="66" charset="0"/>
              </a:rPr>
              <a:t>ICT- Task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3" y="1536347"/>
            <a:ext cx="5573712" cy="3800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1" y="1536347"/>
            <a:ext cx="5925158" cy="41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6843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Tuesday- 1pm- </a:t>
            </a:r>
            <a:r>
              <a:rPr lang="en-GB" sz="4400" dirty="0" smtClean="0">
                <a:latin typeface="Comic Sans MS" panose="030F0702030302020204" pitchFamily="66" charset="0"/>
              </a:rPr>
              <a:t>ICT- Task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35" y="1476022"/>
            <a:ext cx="3705225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4198" y="2254304"/>
            <a:ext cx="5207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Your character can look how you want it to.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Remember the most important thing is the message you are conveying!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Monday- 9am- </a:t>
            </a:r>
            <a:r>
              <a:rPr lang="en-GB" dirty="0" smtClean="0">
                <a:latin typeface="Comic Sans MS" panose="030F0702030302020204" pitchFamily="66" charset="0"/>
              </a:rPr>
              <a:t>PE with Joe Wicks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1089" y="2517421"/>
            <a:ext cx="7444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Use the link below to access the live channel at 9am: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www.youtube.com/channel/UCAxW1XT0iEJo0TYlRfn6rYQ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56" y="2517421"/>
            <a:ext cx="3295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48958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Tuesday- 2pm- </a:t>
            </a:r>
            <a:r>
              <a:rPr lang="en-GB" sz="4400" dirty="0" smtClean="0">
                <a:latin typeface="Comic Sans MS" panose="030F0702030302020204" pitchFamily="66" charset="0"/>
              </a:rPr>
              <a:t>PE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884" y="1565628"/>
            <a:ext cx="6188428" cy="4658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555" y="2291644"/>
            <a:ext cx="4425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Remember to WARM UP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GB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Why is it important to warm up?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GB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happens to our heart?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What else should we do to our muscles?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6638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Tuesday- 2pm- </a:t>
            </a:r>
            <a:r>
              <a:rPr lang="en-GB" sz="4400" dirty="0" smtClean="0">
                <a:latin typeface="Comic Sans MS" panose="030F0702030302020204" pitchFamily="66" charset="0"/>
              </a:rPr>
              <a:t>PE- 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en-GB" sz="4400" dirty="0">
                <a:latin typeface="Comic Sans MS" panose="030F0702030302020204" pitchFamily="66" charset="0"/>
              </a:rPr>
              <a:t>C</a:t>
            </a:r>
            <a:r>
              <a:rPr lang="en-GB" sz="4400" dirty="0" smtClean="0">
                <a:latin typeface="Comic Sans MS" panose="030F0702030302020204" pitchFamily="66" charset="0"/>
              </a:rPr>
              <a:t>hoose which activity you would like to complete.</a:t>
            </a:r>
          </a:p>
          <a:p>
            <a:r>
              <a:rPr lang="en-GB" sz="4400" dirty="0" smtClean="0">
                <a:latin typeface="Comic Sans MS" panose="030F0702030302020204" pitchFamily="66" charset="0"/>
              </a:rPr>
              <a:t>You can pick more than one if you wish!</a:t>
            </a:r>
          </a:p>
          <a:p>
            <a:r>
              <a:rPr lang="en-GB" sz="4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Get your family to join in.</a:t>
            </a:r>
            <a:endParaRPr lang="en-GB" sz="4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66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Tuesday- 2pm- </a:t>
            </a:r>
            <a:r>
              <a:rPr lang="en-GB" sz="4400" dirty="0" smtClean="0">
                <a:latin typeface="Comic Sans MS" panose="030F0702030302020204" pitchFamily="66" charset="0"/>
              </a:rPr>
              <a:t>PE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11" y="1651637"/>
            <a:ext cx="8363534" cy="478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66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Tuesday- 2pm- </a:t>
            </a:r>
            <a:r>
              <a:rPr lang="en-GB" sz="4400" dirty="0" smtClean="0">
                <a:latin typeface="Comic Sans MS" panose="030F0702030302020204" pitchFamily="66" charset="0"/>
              </a:rPr>
              <a:t>PE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83" y="1451198"/>
            <a:ext cx="8877128" cy="49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66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Tuesday- 2pm- </a:t>
            </a:r>
            <a:r>
              <a:rPr lang="en-GB" sz="4400" dirty="0" smtClean="0">
                <a:latin typeface="Comic Sans MS" panose="030F0702030302020204" pitchFamily="66" charset="0"/>
              </a:rPr>
              <a:t>PE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36" y="1381126"/>
            <a:ext cx="9359076" cy="51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66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XCCW DH A" panose="03050602040000000000" pitchFamily="66" charset="0"/>
              </a:rPr>
              <a:t>Tuesday- 2pm- </a:t>
            </a:r>
            <a:r>
              <a:rPr lang="en-GB" sz="4400" dirty="0" smtClean="0">
                <a:latin typeface="XCCW DH A" panose="03050602040000000000" pitchFamily="66" charset="0"/>
              </a:rPr>
              <a:t>PE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21" y="1390650"/>
            <a:ext cx="972502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66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Tuesday-</a:t>
            </a:r>
            <a:r>
              <a:rPr lang="en-GB" sz="4400" dirty="0" smtClean="0">
                <a:solidFill>
                  <a:srgbClr val="FF0000"/>
                </a:solidFill>
                <a:latin typeface="XCCW DH A" panose="03050602040000000000" pitchFamily="66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2pm- </a:t>
            </a:r>
            <a:r>
              <a:rPr lang="en-GB" sz="4400" dirty="0" smtClean="0">
                <a:latin typeface="Comic Sans MS" panose="030F0702030302020204" pitchFamily="66" charset="0"/>
              </a:rPr>
              <a:t>PE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14" y="1372175"/>
            <a:ext cx="95059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81836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Wednesday- 9am- </a:t>
            </a:r>
            <a:r>
              <a:rPr lang="en-GB" sz="4400" dirty="0" smtClean="0">
                <a:latin typeface="Comic Sans MS" panose="030F0702030302020204" pitchFamily="66" charset="0"/>
              </a:rPr>
              <a:t>PE with Joe</a:t>
            </a:r>
          </a:p>
          <a:p>
            <a:r>
              <a:rPr lang="en-GB" sz="4400" dirty="0" smtClean="0">
                <a:latin typeface="Comic Sans MS" panose="030F0702030302020204" pitchFamily="66" charset="0"/>
              </a:rPr>
              <a:t>Wicks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1089" y="2517421"/>
            <a:ext cx="7444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Use the link below to access the live channel at 9am: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www.youtube.com/channel/UCAxW1XT0iEJo0TYlRfn6rYQ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97" y="2894894"/>
            <a:ext cx="3295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297929"/>
            <a:ext cx="5429250" cy="539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03" y="1712266"/>
            <a:ext cx="55054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465792"/>
            <a:ext cx="3514725" cy="44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11" y="1329090"/>
            <a:ext cx="5486400" cy="3838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07" y="5003647"/>
            <a:ext cx="3116615" cy="185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7169" y="1938650"/>
            <a:ext cx="1906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Watch this video to find out more:</a:t>
            </a:r>
          </a:p>
          <a:p>
            <a:endParaRPr lang="en-GB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hlinkClick r:id="rId5"/>
              </a:rPr>
              <a:t>https://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hlinkClick r:id="rId5"/>
              </a:rPr>
              <a:t>www.bbc.co.uk/bitesize/topics/z2882hv/articles/zcwnv9q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103747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1pm- </a:t>
            </a:r>
            <a:r>
              <a:rPr lang="en-GB" sz="4400" dirty="0" smtClean="0">
                <a:latin typeface="Comic Sans MS" panose="030F0702030302020204" pitchFamily="66" charset="0"/>
              </a:rPr>
              <a:t>Spellings and</a:t>
            </a:r>
          </a:p>
          <a:p>
            <a:r>
              <a:rPr lang="en-GB" sz="4400" dirty="0" smtClean="0">
                <a:latin typeface="Comic Sans MS" panose="030F0702030302020204" pitchFamily="66" charset="0"/>
              </a:rPr>
              <a:t>Words of the week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4" y="2280002"/>
            <a:ext cx="6497749" cy="42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492127"/>
            <a:ext cx="5200650" cy="2162175"/>
          </a:xfrm>
          <a:prstGeom prst="rect">
            <a:avLst/>
          </a:prstGeom>
        </p:spPr>
      </p:pic>
      <p:sp>
        <p:nvSpPr>
          <p:cNvPr id="4" name="AutoShape 2" descr="So what do you think? - Photo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794" y="3950100"/>
            <a:ext cx="3435377" cy="25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492127"/>
            <a:ext cx="5200650" cy="2162175"/>
          </a:xfrm>
          <a:prstGeom prst="rect">
            <a:avLst/>
          </a:prstGeom>
        </p:spPr>
      </p:pic>
      <p:sp>
        <p:nvSpPr>
          <p:cNvPr id="4" name="AutoShape 2" descr="So what do you think? - Photo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794" y="3950100"/>
            <a:ext cx="3435377" cy="2573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558" y="1284409"/>
            <a:ext cx="4136780" cy="55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567039"/>
            <a:ext cx="5210885" cy="3366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91" y="1720849"/>
            <a:ext cx="6838950" cy="1771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8701" y="372258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XCCW DH A" panose="03050602040000000000" pitchFamily="66" charset="0"/>
              </a:rPr>
              <a:t>Create a table to write your answers.</a:t>
            </a:r>
            <a:endParaRPr lang="en-GB" dirty="0">
              <a:latin typeface="XCCW DH A" panose="03050602040000000000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737" y="4194631"/>
            <a:ext cx="19145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45" y="1299281"/>
            <a:ext cx="3686175" cy="4552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976" y="1299281"/>
            <a:ext cx="3629025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629" y="1299281"/>
            <a:ext cx="364807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73" y="1580445"/>
            <a:ext cx="4761972" cy="50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503892"/>
            <a:ext cx="5734050" cy="493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08" y="1680104"/>
            <a:ext cx="55054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7" y="1400880"/>
            <a:ext cx="5505450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736" y="1400880"/>
            <a:ext cx="54387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62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6" y="1308981"/>
            <a:ext cx="5600700" cy="3133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055" y="1616250"/>
            <a:ext cx="55626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42824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 Task</a:t>
            </a:r>
          </a:p>
          <a:p>
            <a:endParaRPr lang="en-GB" sz="1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Use the starter cards to complete the Venn Diagram.</a:t>
            </a:r>
          </a:p>
          <a:p>
            <a:endParaRPr lang="en-GB" sz="1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Can you think of anymore?</a:t>
            </a:r>
            <a:endParaRPr lang="en-GB" sz="1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41" y="3469040"/>
            <a:ext cx="70294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821" y="344380"/>
            <a:ext cx="5136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Thursday- 11.20am- </a:t>
            </a:r>
            <a:r>
              <a:rPr lang="en-GB" sz="3200" dirty="0">
                <a:latin typeface="Comic Sans MS" panose="030F0702030302020204" pitchFamily="66" charset="0"/>
              </a:rPr>
              <a:t>PSHE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428" y="1410789"/>
            <a:ext cx="83776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For the PSHE lesson you will be able to listen to the input by a teacher.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On the next slide if you hover over the page you will see a play button to start.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Remember: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Comic Sans MS" panose="030F0702030302020204" pitchFamily="66" charset="0"/>
              </a:rPr>
              <a:t>You can pause when a question is asked if you need more time.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Comic Sans MS" panose="030F0702030302020204" pitchFamily="66" charset="0"/>
              </a:rPr>
              <a:t>You can pause if you need to write anything.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Comic Sans MS" panose="030F0702030302020204" pitchFamily="66" charset="0"/>
              </a:rPr>
              <a:t>You will be able to see the slides referred to after the recording has stopped. This will enable you to access the task on the slides after it. 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Comic Sans MS" panose="030F0702030302020204" pitchFamily="66" charset="0"/>
              </a:rPr>
              <a:t>You can send pictures of your work after you have completed the work.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Comic Sans MS" panose="030F0702030302020204" pitchFamily="66" charset="0"/>
              </a:rPr>
              <a:t>Try to answer questions in as much detail in your yellow home learning book!</a:t>
            </a:r>
          </a:p>
        </p:txBody>
      </p:sp>
      <p:sp>
        <p:nvSpPr>
          <p:cNvPr id="4" name="AutoShape 2" descr="Webinar Recording: Are You Listening? Improving this Essential Skill with  Linda Bruno - PL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267" y="559253"/>
            <a:ext cx="19431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4094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1pm- </a:t>
            </a:r>
            <a:r>
              <a:rPr lang="en-GB" sz="4400" dirty="0" smtClean="0">
                <a:latin typeface="Comic Sans MS" panose="030F0702030302020204" pitchFamily="66" charset="0"/>
              </a:rPr>
              <a:t>Spellings and</a:t>
            </a:r>
          </a:p>
          <a:p>
            <a:r>
              <a:rPr lang="en-GB" sz="4400" dirty="0" smtClean="0">
                <a:latin typeface="Comic Sans MS" panose="030F0702030302020204" pitchFamily="66" charset="0"/>
              </a:rPr>
              <a:t>Words of the week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09" y="2208589"/>
            <a:ext cx="4687669" cy="4504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725" y="2208589"/>
            <a:ext cx="4671307" cy="4519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5779" y="2777067"/>
            <a:ext cx="1862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Can you think of 3 sentences with each words?</a:t>
            </a:r>
          </a:p>
          <a:p>
            <a:endParaRPr lang="en-GB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How do these words capture the reader?</a:t>
            </a: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44BBC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772"/>
            <a:ext cx="12192000" cy="64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6986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PSHE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328" y="2021592"/>
            <a:ext cx="5219700" cy="3514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2" y="2752548"/>
            <a:ext cx="53625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6986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PSHE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681515"/>
            <a:ext cx="4239131" cy="2490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447" y="1422752"/>
            <a:ext cx="4352219" cy="3202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22" y="3785396"/>
            <a:ext cx="3750721" cy="28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1769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</a:t>
            </a:r>
            <a:r>
              <a:rPr lang="en-GB" sz="4400" dirty="0" smtClean="0">
                <a:solidFill>
                  <a:srgbClr val="FF0000"/>
                </a:solidFill>
                <a:latin typeface="XCCW DH A" panose="03050602040000000000" pitchFamily="66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11.20am- </a:t>
            </a:r>
            <a:r>
              <a:rPr lang="en-GB" sz="4400" dirty="0" smtClean="0">
                <a:latin typeface="Comic Sans MS" panose="030F0702030302020204" pitchFamily="66" charset="0"/>
              </a:rPr>
              <a:t>PSHE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2" y="1745192"/>
            <a:ext cx="55816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89210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PSHE- TASK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858" y="1381653"/>
            <a:ext cx="4270627" cy="5058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2523" y="2177211"/>
            <a:ext cx="2422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Identify the risk in each picture.</a:t>
            </a:r>
          </a:p>
          <a:p>
            <a:pPr marL="342900" indent="-342900"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2. Is there a risk in each one?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3. What could happen if we don’t manage this risk?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89210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PSHE- TASK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939" y="2224201"/>
            <a:ext cx="6166027" cy="3530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63" y="1782483"/>
            <a:ext cx="5060119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89210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Thursday- 11.20am- </a:t>
            </a:r>
            <a:r>
              <a:rPr lang="en-GB" sz="4400" dirty="0" smtClean="0">
                <a:latin typeface="Comic Sans MS" panose="030F0702030302020204" pitchFamily="66" charset="0"/>
              </a:rPr>
              <a:t>PSHE- TASK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021" y="1556239"/>
            <a:ext cx="6852871" cy="49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2378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3" y="1665111"/>
            <a:ext cx="5324475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47" y="1684866"/>
            <a:ext cx="561975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11378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Recap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53" y="1956158"/>
            <a:ext cx="4372505" cy="4542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23" y="1557573"/>
            <a:ext cx="4763966" cy="47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2378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707" y="1546666"/>
            <a:ext cx="85226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www.bbc.co.uk/bitesize/topics/z2882hv/articles/zxv482p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GB" sz="2000" dirty="0" smtClean="0">
                <a:latin typeface="Comic Sans MS" panose="030F0702030302020204" pitchFamily="66" charset="0"/>
              </a:rPr>
              <a:t>Watch this video and make notes on what you learn!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0" y="1546666"/>
            <a:ext cx="3086100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6" y="3067416"/>
            <a:ext cx="5629275" cy="3419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42" y="2520901"/>
            <a:ext cx="4303834" cy="39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4094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1pm- </a:t>
            </a:r>
            <a:r>
              <a:rPr lang="en-GB" sz="4400" dirty="0" smtClean="0">
                <a:latin typeface="Comic Sans MS" panose="030F0702030302020204" pitchFamily="66" charset="0"/>
              </a:rPr>
              <a:t>Spellings and</a:t>
            </a:r>
          </a:p>
          <a:p>
            <a:r>
              <a:rPr lang="en-GB" sz="4400" dirty="0" smtClean="0">
                <a:latin typeface="Comic Sans MS" panose="030F0702030302020204" pitchFamily="66" charset="0"/>
              </a:rPr>
              <a:t>Words of the week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46" y="2199745"/>
            <a:ext cx="4400981" cy="4325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366" y="2049284"/>
            <a:ext cx="4612666" cy="46042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5779" y="2777067"/>
            <a:ext cx="1862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Learn these spellings for next weeks spelling test!</a:t>
            </a:r>
          </a:p>
          <a:p>
            <a:endParaRPr lang="en-GB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Put each word into a sentence!</a:t>
            </a:r>
            <a:endParaRPr lang="en-GB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2378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8" y="1891065"/>
            <a:ext cx="5314950" cy="4543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76" y="1272234"/>
            <a:ext cx="2714625" cy="54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87" y="1815159"/>
            <a:ext cx="53054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9" y="426888"/>
            <a:ext cx="11515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 Task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9" y="2768057"/>
            <a:ext cx="558165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98" y="1150163"/>
            <a:ext cx="56578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10159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 ANSWERS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412" y="1303514"/>
            <a:ext cx="55530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10159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 Challenge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556" y="1287109"/>
            <a:ext cx="54864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10159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Thursday- 1-3pm- </a:t>
            </a:r>
            <a:r>
              <a:rPr lang="en-GB" sz="4400" dirty="0" smtClean="0">
                <a:latin typeface="Comic Sans MS" panose="030F0702030302020204" pitchFamily="66" charset="0"/>
              </a:rPr>
              <a:t>Science ANSWERS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6" y="1996723"/>
            <a:ext cx="5067300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058" y="1150163"/>
            <a:ext cx="56197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68499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Friday- 9am- </a:t>
            </a:r>
            <a:r>
              <a:rPr lang="en-GB" sz="4400" dirty="0" smtClean="0">
                <a:latin typeface="Comic Sans MS" panose="030F0702030302020204" pitchFamily="66" charset="0"/>
              </a:rPr>
              <a:t>PE with Joe</a:t>
            </a:r>
          </a:p>
          <a:p>
            <a:r>
              <a:rPr lang="en-GB" sz="4400" dirty="0" smtClean="0">
                <a:latin typeface="Comic Sans MS" panose="030F0702030302020204" pitchFamily="66" charset="0"/>
              </a:rPr>
              <a:t>Wicks 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1089" y="2517421"/>
            <a:ext cx="7444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Use the link below to access the live channel at 9am: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www.youtube.com/channel/UCAxW1XT0iEJo0TYlRfn6rYQ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97" y="2894894"/>
            <a:ext cx="3295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5796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0" y="1621014"/>
            <a:ext cx="4714871" cy="4610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881" y="1357312"/>
            <a:ext cx="54483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5796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61" y="1338262"/>
            <a:ext cx="5524500" cy="4181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65" y="5740928"/>
            <a:ext cx="4086225" cy="52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142" y="1196329"/>
            <a:ext cx="50482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5796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489841"/>
            <a:ext cx="5326449" cy="5069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446" y="1520120"/>
            <a:ext cx="3381375" cy="5038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053" y="2121782"/>
            <a:ext cx="35528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5796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8" y="1512359"/>
            <a:ext cx="5219700" cy="478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218" y="1436159"/>
            <a:ext cx="53816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263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2pm- </a:t>
            </a:r>
            <a:r>
              <a:rPr lang="en-GB" sz="4400" dirty="0" smtClean="0">
                <a:latin typeface="Comic Sans MS" panose="030F0702030302020204" pitchFamily="66" charset="0"/>
              </a:rPr>
              <a:t>Handwriting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1" y="1981729"/>
            <a:ext cx="520065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38" y="1717322"/>
            <a:ext cx="4762853" cy="47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5796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696" y="1368058"/>
            <a:ext cx="53530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77316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Spanish- TASK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39" y="1298331"/>
            <a:ext cx="5562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58" y="426888"/>
            <a:ext cx="110623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Friday- 2pm- </a:t>
            </a:r>
            <a:r>
              <a:rPr lang="en-GB" sz="4400" dirty="0" smtClean="0">
                <a:latin typeface="Comic Sans MS" panose="030F0702030302020204" pitchFamily="66" charset="0"/>
              </a:rPr>
              <a:t>Spanish Support Sheet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11" y="2213097"/>
            <a:ext cx="4610100" cy="4143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83" y="1687392"/>
            <a:ext cx="3628781" cy="4783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3569" y="3563815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EXAMPLE</a:t>
            </a:r>
            <a:endParaRPr lang="en-GB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263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2pm- </a:t>
            </a:r>
            <a:r>
              <a:rPr lang="en-GB" sz="4400" dirty="0" smtClean="0">
                <a:latin typeface="Comic Sans MS" panose="030F0702030302020204" pitchFamily="66" charset="0"/>
              </a:rPr>
              <a:t>Handwriting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33" y="1648178"/>
            <a:ext cx="3435350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042" y="1861342"/>
            <a:ext cx="4563181" cy="2733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782" y="1727200"/>
            <a:ext cx="3494544" cy="27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35" y="602734"/>
            <a:ext cx="7263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Monday- 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2pm- </a:t>
            </a:r>
            <a:r>
              <a:rPr lang="en-GB" sz="4400" dirty="0" smtClean="0">
                <a:latin typeface="Comic Sans MS" panose="030F0702030302020204" pitchFamily="66" charset="0"/>
              </a:rPr>
              <a:t>Handwriting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2" y="1671637"/>
            <a:ext cx="5638800" cy="4124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270" y="1372175"/>
            <a:ext cx="5572125" cy="5324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9866" y="5994400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is a suffix?</a:t>
            </a:r>
            <a:endParaRPr lang="en-GB" sz="3200" b="1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663</Words>
  <Application>Microsoft Office PowerPoint</Application>
  <PresentationFormat>Widescreen</PresentationFormat>
  <Paragraphs>148</Paragraphs>
  <Slides>72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Comic Sans MS</vt:lpstr>
      <vt:lpstr>XCCW DH A</vt:lpstr>
      <vt:lpstr>Office Theme</vt:lpstr>
      <vt:lpstr>Curriculum</vt:lpstr>
      <vt:lpstr>PowerPoint Presentation</vt:lpstr>
      <vt:lpstr>Monday- 9am- PE with Joe Wicks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Exceed MAT - Horton Grange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</dc:title>
  <dc:creator>SabiaBegum</dc:creator>
  <cp:lastModifiedBy>Mandeep Kaur</cp:lastModifiedBy>
  <cp:revision>48</cp:revision>
  <dcterms:created xsi:type="dcterms:W3CDTF">2020-10-12T11:52:52Z</dcterms:created>
  <dcterms:modified xsi:type="dcterms:W3CDTF">2021-01-12T18:12:38Z</dcterms:modified>
</cp:coreProperties>
</file>