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2" r:id="rId2"/>
    <p:sldId id="256" r:id="rId3"/>
    <p:sldId id="25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258" r:id="rId19"/>
    <p:sldId id="405" r:id="rId20"/>
    <p:sldId id="477" r:id="rId21"/>
    <p:sldId id="478" r:id="rId22"/>
    <p:sldId id="479" r:id="rId23"/>
    <p:sldId id="480" r:id="rId24"/>
    <p:sldId id="495" r:id="rId25"/>
    <p:sldId id="496" r:id="rId26"/>
    <p:sldId id="4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483C8-12ED-4C6F-B336-04A37E7DC687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C1F6-BB1B-4F63-8E90-E69C3B3B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4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9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7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7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7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9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0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8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0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6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7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1E13-57E6-4413-86B2-BD2EDDBBB0E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hyperlink" Target="https://www.timestables.co.uk/8-times-tabl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Maths</a:t>
            </a:r>
            <a:r>
              <a:rPr lang="en-US" dirty="0" smtClean="0"/>
              <a:t> Home Learning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39038"/>
          </a:xfrm>
        </p:spPr>
        <p:txBody>
          <a:bodyPr/>
          <a:lstStyle/>
          <a:p>
            <a:r>
              <a:rPr lang="en-US" dirty="0" smtClean="0"/>
              <a:t>Week Beginning 14.12.20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10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34" y="1600772"/>
            <a:ext cx="218500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45" y="1385497"/>
            <a:ext cx="20193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8700"/>
            <a:ext cx="1828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26" y="1539381"/>
            <a:ext cx="1905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19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96" y="299258"/>
            <a:ext cx="767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Day </a:t>
            </a:r>
            <a:r>
              <a:rPr lang="en-GB" sz="3200" dirty="0"/>
              <a:t>2</a:t>
            </a:r>
            <a:r>
              <a:rPr lang="en-GB" sz="3200" dirty="0" smtClean="0"/>
              <a:t> </a:t>
            </a:r>
            <a:r>
              <a:rPr lang="en-GB" sz="3200" dirty="0" smtClean="0"/>
              <a:t>– Adding and subtracting fractions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3" y="869792"/>
            <a:ext cx="6700838" cy="56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86" y="157662"/>
            <a:ext cx="6879349" cy="65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21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050"/>
            <a:ext cx="72580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66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22" y="376482"/>
            <a:ext cx="6626937" cy="62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3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8600"/>
            <a:ext cx="7162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2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4" y="220717"/>
            <a:ext cx="8117261" cy="59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34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56" y="498255"/>
            <a:ext cx="9314411" cy="50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5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9955" y="565266"/>
            <a:ext cx="11080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Can you answer these multiplication facts?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31" y="1396262"/>
            <a:ext cx="9322795" cy="496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227965"/>
            <a:ext cx="10515600" cy="8235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Day </a:t>
            </a:r>
            <a:r>
              <a:rPr lang="en-GB" dirty="0"/>
              <a:t>3</a:t>
            </a:r>
            <a:r>
              <a:rPr lang="en-GB" dirty="0" smtClean="0"/>
              <a:t> </a:t>
            </a:r>
            <a:r>
              <a:rPr lang="en-GB" dirty="0" smtClean="0"/>
              <a:t>– Adding and subtracting mixed numbers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065520" y="5380672"/>
            <a:ext cx="597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051559"/>
            <a:ext cx="6323753" cy="57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849" y="672902"/>
            <a:ext cx="9144000" cy="88100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This week…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49" y="2147311"/>
            <a:ext cx="10737273" cy="325596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Day 1 – Arithmetic: </a:t>
            </a:r>
            <a:r>
              <a:rPr lang="en-GB" sz="3600" dirty="0" smtClean="0"/>
              <a:t>test</a:t>
            </a:r>
          </a:p>
          <a:p>
            <a:pPr algn="l"/>
            <a:r>
              <a:rPr lang="en-GB" sz="3600" dirty="0" smtClean="0"/>
              <a:t>Day </a:t>
            </a:r>
            <a:r>
              <a:rPr lang="en-GB" sz="3600" dirty="0" smtClean="0"/>
              <a:t>2 </a:t>
            </a:r>
            <a:r>
              <a:rPr lang="en-GB" sz="3600" dirty="0"/>
              <a:t>– Adding and subtracting mixed </a:t>
            </a:r>
            <a:r>
              <a:rPr lang="en-GB" sz="3600" dirty="0" smtClean="0"/>
              <a:t>numbers</a:t>
            </a:r>
            <a:endParaRPr lang="en-GB" sz="3600" dirty="0" smtClean="0"/>
          </a:p>
          <a:p>
            <a:pPr algn="l"/>
            <a:r>
              <a:rPr lang="en-US" sz="3600" dirty="0" smtClean="0"/>
              <a:t>Day 3 </a:t>
            </a:r>
            <a:r>
              <a:rPr lang="en-US" sz="3600" dirty="0" smtClean="0"/>
              <a:t>- </a:t>
            </a:r>
            <a:r>
              <a:rPr lang="en-GB" sz="3600" dirty="0"/>
              <a:t>Adding and subtracting mixed </a:t>
            </a:r>
            <a:r>
              <a:rPr lang="en-GB" sz="3600" dirty="0" smtClean="0"/>
              <a:t>numbers</a:t>
            </a:r>
            <a:endParaRPr lang="en-US" sz="3600" dirty="0" smtClean="0"/>
          </a:p>
          <a:p>
            <a:pPr algn="l"/>
            <a:r>
              <a:rPr lang="en-US" sz="3600" dirty="0" smtClean="0"/>
              <a:t>Day 4 – </a:t>
            </a:r>
            <a:r>
              <a:rPr lang="en-US" sz="3600" dirty="0" smtClean="0"/>
              <a:t>Christmas </a:t>
            </a:r>
            <a:r>
              <a:rPr lang="en-US" sz="3600" dirty="0" err="1"/>
              <a:t>M</a:t>
            </a:r>
            <a:r>
              <a:rPr lang="en-US" sz="3600" dirty="0" err="1" smtClean="0"/>
              <a:t>aths</a:t>
            </a:r>
            <a:r>
              <a:rPr lang="en-US" sz="3600" dirty="0" smtClean="0"/>
              <a:t> activity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035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23812"/>
            <a:ext cx="75342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782" y="483652"/>
            <a:ext cx="69342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34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536" y="317610"/>
            <a:ext cx="6581431" cy="63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91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652462"/>
            <a:ext cx="71151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31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4 – Christmas maths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Print the following slide and follow the rules to colour a </a:t>
            </a:r>
            <a:r>
              <a:rPr lang="en-GB" dirty="0"/>
              <a:t>C</a:t>
            </a:r>
            <a:r>
              <a:rPr lang="en-GB" dirty="0" smtClean="0"/>
              <a:t>hristmas picture! 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16" y="2865543"/>
            <a:ext cx="8060292" cy="27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897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3" y="600075"/>
            <a:ext cx="54292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49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23348" cy="1325563"/>
          </a:xfrm>
        </p:spPr>
        <p:txBody>
          <a:bodyPr/>
          <a:lstStyle/>
          <a:p>
            <a:r>
              <a:rPr lang="en-GB" dirty="0" smtClean="0"/>
              <a:t>Answer – did you get it right?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76" y="742950"/>
            <a:ext cx="54197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88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74" y="273685"/>
            <a:ext cx="11572701" cy="1325563"/>
          </a:xfrm>
        </p:spPr>
        <p:txBody>
          <a:bodyPr/>
          <a:lstStyle/>
          <a:p>
            <a:r>
              <a:rPr lang="en-GB" dirty="0" smtClean="0"/>
              <a:t>This week we will be practising our </a:t>
            </a:r>
            <a:r>
              <a:rPr lang="en-GB" dirty="0"/>
              <a:t>8</a:t>
            </a:r>
            <a:r>
              <a:rPr lang="en-GB" dirty="0" smtClean="0"/>
              <a:t> time tables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67098" y="1989651"/>
            <a:ext cx="5367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Listen to the video, practise chanting and play the games to practise. What score can you reach?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72522" y="4688378"/>
            <a:ext cx="89375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www.timestables.co.uk/8-times-table.html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>
                <a:hlinkClick r:id="rId3"/>
              </a:rPr>
              <a:t>https://www.topmarks.co.uk/maths-games/hit-the-button</a:t>
            </a: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0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C</a:t>
            </a:r>
            <a:r>
              <a:rPr lang="en-GB" sz="4000" dirty="0" smtClean="0"/>
              <a:t>omplete </a:t>
            </a:r>
            <a:r>
              <a:rPr lang="en-GB" sz="4000" dirty="0"/>
              <a:t>the following arithmetic test in 30 minutes and then check your answers. Identify what you need to work on over the holidays. </a:t>
            </a:r>
          </a:p>
        </p:txBody>
      </p:sp>
    </p:spTree>
    <p:extLst>
      <p:ext uri="{BB962C8B-B14F-4D97-AF65-F5344CB8AC3E}">
        <p14:creationId xmlns:p14="http://schemas.microsoft.com/office/powerpoint/2010/main" val="381186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3" y="534023"/>
            <a:ext cx="4363752" cy="541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40" y="534023"/>
            <a:ext cx="40100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34023"/>
            <a:ext cx="3924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87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707192"/>
            <a:ext cx="38957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750054"/>
            <a:ext cx="39052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04" y="802442"/>
            <a:ext cx="38766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14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4" y="585865"/>
            <a:ext cx="39147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39" y="652540"/>
            <a:ext cx="38862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52540"/>
            <a:ext cx="39433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97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7" y="416837"/>
            <a:ext cx="40386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77" y="416837"/>
            <a:ext cx="39052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27" y="416837"/>
            <a:ext cx="38290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25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7" y="380688"/>
            <a:ext cx="38195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2" y="380688"/>
            <a:ext cx="3886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16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150</Words>
  <Application>Microsoft Office PowerPoint</Application>
  <PresentationFormat>Custom</PresentationFormat>
  <Paragraphs>22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Maths Home Learning </vt:lpstr>
      <vt:lpstr>This week…</vt:lpstr>
      <vt:lpstr>This week we will be practising our 8 time tables</vt:lpstr>
      <vt:lpstr>Day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3 – Adding and subtracting mixed numbers</vt:lpstr>
      <vt:lpstr>PowerPoint Presentation</vt:lpstr>
      <vt:lpstr>PowerPoint Presentation</vt:lpstr>
      <vt:lpstr>PowerPoint Presentation</vt:lpstr>
      <vt:lpstr>PowerPoint Presentation</vt:lpstr>
      <vt:lpstr>Day 4 – Christmas maths </vt:lpstr>
      <vt:lpstr>PowerPoint Presentation</vt:lpstr>
      <vt:lpstr>Answer – did you get it right? </vt:lpstr>
    </vt:vector>
  </TitlesOfParts>
  <Company>Exceed MAT - Horton Grange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Week 7</dc:title>
  <dc:creator>Rae Ramsden</dc:creator>
  <cp:lastModifiedBy>A Teacher</cp:lastModifiedBy>
  <cp:revision>66</cp:revision>
  <dcterms:created xsi:type="dcterms:W3CDTF">2020-10-09T06:25:15Z</dcterms:created>
  <dcterms:modified xsi:type="dcterms:W3CDTF">2020-12-14T14:31:17Z</dcterms:modified>
</cp:coreProperties>
</file>