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42" r:id="rId2"/>
    <p:sldId id="256" r:id="rId3"/>
    <p:sldId id="343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3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689B-9003-4974-8CA1-EB364F6D05F4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827A-9EBD-478D-AE0A-188F3A94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7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95641" cy="2387600"/>
          </a:xfrm>
        </p:spPr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Home Learning – Set 1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Beginning </a:t>
            </a:r>
            <a:r>
              <a:rPr lang="en-US" dirty="0" smtClean="0"/>
              <a:t>14</a:t>
            </a:r>
            <a:r>
              <a:rPr lang="en-US" dirty="0" smtClean="0"/>
              <a:t>.12.20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4" y="221374"/>
            <a:ext cx="9420225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821" y="2796381"/>
            <a:ext cx="8362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80" y="142875"/>
            <a:ext cx="8658225" cy="671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7" y="4001294"/>
            <a:ext cx="5514318" cy="27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79" y="168275"/>
            <a:ext cx="504825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454001"/>
            <a:ext cx="55911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07" y="205281"/>
            <a:ext cx="92964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7" y="2251075"/>
            <a:ext cx="872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52387"/>
            <a:ext cx="92773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85725"/>
            <a:ext cx="85820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– percentage of amounts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08" y="1367631"/>
            <a:ext cx="89439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609600"/>
            <a:ext cx="8620125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64" y="3529013"/>
            <a:ext cx="10953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400800" cy="590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52" y="2786062"/>
            <a:ext cx="64579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47662"/>
            <a:ext cx="9134475" cy="616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255" y="2564525"/>
            <a:ext cx="80105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49" y="672902"/>
            <a:ext cx="9144000" cy="8810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Monday – Arithmetic – </a:t>
            </a:r>
            <a:r>
              <a:rPr lang="en-US" sz="3600" dirty="0" smtClean="0"/>
              <a:t>percentages of amounts</a:t>
            </a:r>
            <a:endParaRPr lang="en-US" sz="3600" dirty="0" smtClean="0"/>
          </a:p>
          <a:p>
            <a:pPr algn="l"/>
            <a:r>
              <a:rPr lang="en-US" sz="3600" dirty="0" smtClean="0"/>
              <a:t>Tuesday – </a:t>
            </a:r>
            <a:r>
              <a:rPr lang="en-US" sz="3600" dirty="0" smtClean="0"/>
              <a:t>Percentages of amounts</a:t>
            </a:r>
            <a:endParaRPr lang="en-US" sz="3600" dirty="0" smtClean="0"/>
          </a:p>
          <a:p>
            <a:pPr algn="l"/>
            <a:r>
              <a:rPr lang="en-US" sz="3600" dirty="0" smtClean="0"/>
              <a:t>Wednesday – </a:t>
            </a:r>
            <a:r>
              <a:rPr lang="en-US" sz="3600" dirty="0" smtClean="0"/>
              <a:t>Percentages assessment</a:t>
            </a:r>
            <a:endParaRPr lang="en-US" sz="3600" dirty="0" smtClean="0"/>
          </a:p>
          <a:p>
            <a:pPr algn="l"/>
            <a:r>
              <a:rPr lang="en-US" sz="3600" dirty="0" smtClean="0"/>
              <a:t>Thursday and Friday – </a:t>
            </a:r>
            <a:r>
              <a:rPr lang="en-US" sz="3600" dirty="0" smtClean="0"/>
              <a:t>Christmas mystery </a:t>
            </a:r>
            <a:r>
              <a:rPr lang="en-US" sz="3600" dirty="0" err="1" smtClean="0"/>
              <a:t>maths</a:t>
            </a:r>
            <a:r>
              <a:rPr lang="en-US" sz="3600" dirty="0" smtClean="0"/>
              <a:t>!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48" y="462947"/>
            <a:ext cx="9391650" cy="473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7" y="462947"/>
            <a:ext cx="94202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1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4775"/>
            <a:ext cx="89916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57150"/>
            <a:ext cx="91725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919162"/>
            <a:ext cx="93440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704850"/>
            <a:ext cx="89630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/>
          <a:lstStyle/>
          <a:p>
            <a:r>
              <a:rPr lang="en-US" dirty="0" smtClean="0"/>
              <a:t>Challenge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81" y="1476911"/>
            <a:ext cx="7681519" cy="45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78" y="1371107"/>
            <a:ext cx="9944443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– percentage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percentages assessment on the next two pages to consolidate your learning. Then check the answers and see how many you got correct.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0" y="-47625"/>
            <a:ext cx="101631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7625"/>
            <a:ext cx="99631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31" y="145886"/>
            <a:ext cx="10515600" cy="736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 – Arithmetic – </a:t>
            </a:r>
            <a:r>
              <a:rPr lang="en-US" dirty="0" smtClean="0"/>
              <a:t>percentages of amounts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31" y="882870"/>
            <a:ext cx="10515600" cy="470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the following arithmetic test in 7 minutes. Then check the answers on the next page.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574" y="1437430"/>
            <a:ext cx="5934779" cy="48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0"/>
            <a:ext cx="1003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9050"/>
            <a:ext cx="9867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and Friday – Christmas mystery </a:t>
            </a:r>
            <a:r>
              <a:rPr lang="en-US" dirty="0" err="1" smtClean="0"/>
              <a:t>maths</a:t>
            </a:r>
            <a:r>
              <a:rPr lang="en-US" dirty="0" smtClean="0"/>
              <a:t>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all of the following tasks to break the code and solve the mystery!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6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5" y="175939"/>
            <a:ext cx="7580587" cy="64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89" y="241902"/>
            <a:ext cx="47434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7" y="164717"/>
            <a:ext cx="5325953" cy="660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59" y="164717"/>
            <a:ext cx="5469320" cy="66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0" y="128916"/>
            <a:ext cx="6179822" cy="6503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178" y="128915"/>
            <a:ext cx="5443470" cy="63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8" y="87531"/>
            <a:ext cx="5386059" cy="66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the mystery are on the next slide…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-15411"/>
            <a:ext cx="47720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02" y="365125"/>
            <a:ext cx="4733925" cy="513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27764"/>
            <a:ext cx="48006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664"/>
            <a:ext cx="533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2" y="300366"/>
            <a:ext cx="5911577" cy="587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21" y="365125"/>
            <a:ext cx="48196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Have a lovely holiday and don’t forget to complete your project!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t's Okay To Say 'Happy Holidays'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86" y="1994501"/>
            <a:ext cx="6771028" cy="358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61950"/>
            <a:ext cx="8515350" cy="613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41" y="4173428"/>
            <a:ext cx="1543050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84" y="4030553"/>
            <a:ext cx="15906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83920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136" y="5074444"/>
            <a:ext cx="7419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9" y="219402"/>
            <a:ext cx="10697781" cy="543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09778"/>
            <a:ext cx="10847273" cy="28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3" y="365125"/>
            <a:ext cx="7115175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24" y="2814638"/>
            <a:ext cx="48006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501"/>
            <a:ext cx="7769772" cy="6226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006" y="3188248"/>
            <a:ext cx="45053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145</Words>
  <Application>Microsoft Office PowerPoint</Application>
  <PresentationFormat>Widescreen</PresentationFormat>
  <Paragraphs>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Maths Home Learning – Set 1 </vt:lpstr>
      <vt:lpstr>This week…</vt:lpstr>
      <vt:lpstr>Monday – Arithmetic – percentages of amounts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 – percentage of amounts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question</vt:lpstr>
      <vt:lpstr>PowerPoint Presentation</vt:lpstr>
      <vt:lpstr>Wednesday – percentage assessment</vt:lpstr>
      <vt:lpstr>PowerPoint Presentation</vt:lpstr>
      <vt:lpstr>PowerPoint Presentation</vt:lpstr>
      <vt:lpstr>PowerPoint Presentation</vt:lpstr>
      <vt:lpstr>PowerPoint Presentation</vt:lpstr>
      <vt:lpstr>Thursday and Friday – Christmas mystery maths! </vt:lpstr>
      <vt:lpstr>PowerPoint Presentation</vt:lpstr>
      <vt:lpstr>Suspect list</vt:lpstr>
      <vt:lpstr>PowerPoint Presentation</vt:lpstr>
      <vt:lpstr>PowerPoint Presentation</vt:lpstr>
      <vt:lpstr>PowerPoint Presentation</vt:lpstr>
      <vt:lpstr>Answers to the mystery are on the next slide…</vt:lpstr>
      <vt:lpstr>PowerPoint Presentation</vt:lpstr>
      <vt:lpstr>PowerPoint Presentation</vt:lpstr>
      <vt:lpstr>Have a lovely holiday and don’t forget to complete your project! 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Felicity Quinn</cp:lastModifiedBy>
  <cp:revision>52</cp:revision>
  <cp:lastPrinted>2020-11-13T11:37:14Z</cp:lastPrinted>
  <dcterms:created xsi:type="dcterms:W3CDTF">2020-10-09T06:25:15Z</dcterms:created>
  <dcterms:modified xsi:type="dcterms:W3CDTF">2020-11-19T10:46:26Z</dcterms:modified>
</cp:coreProperties>
</file>