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2" r:id="rId4"/>
    <p:sldId id="276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22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audio" Target="../media/media1.WAV"/><Relationship Id="rId16" Type="http://schemas.openxmlformats.org/officeDocument/2006/relationships/image" Target="../media/image6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12.xml"/><Relationship Id="rId5" Type="http://schemas.microsoft.com/office/2007/relationships/media" Target="../media/media3.WAV"/><Relationship Id="rId15" Type="http://schemas.openxmlformats.org/officeDocument/2006/relationships/image" Target="../media/image5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cbeebies/stories/christmas-the-very-snowy-christma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 Home Learning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Week Beginning </a:t>
            </a:r>
            <a:r>
              <a:rPr lang="en-GB" dirty="0" smtClean="0"/>
              <a:t>14</a:t>
            </a:r>
            <a:r>
              <a:rPr lang="en-GB" dirty="0" smtClean="0"/>
              <a:t>.12.20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Day 1 -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Sing this rhyme together. Encourage your child to repeat after you. </a:t>
            </a:r>
          </a:p>
          <a:p>
            <a:pPr marL="0" indent="0">
              <a:buNone/>
            </a:pPr>
            <a:r>
              <a:rPr lang="en-GB" dirty="0" err="1" smtClean="0"/>
              <a:t>Horsie</a:t>
            </a:r>
            <a:r>
              <a:rPr lang="en-GB" dirty="0" smtClean="0"/>
              <a:t>, </a:t>
            </a:r>
            <a:r>
              <a:rPr lang="en-GB" dirty="0" err="1" smtClean="0"/>
              <a:t>Horsie</a:t>
            </a:r>
            <a:r>
              <a:rPr lang="en-GB" dirty="0" smtClean="0"/>
              <a:t>,</a:t>
            </a:r>
          </a:p>
          <a:p>
            <a:pPr marL="0" indent="0">
              <a:buNone/>
            </a:pPr>
            <a:r>
              <a:rPr lang="en-GB" dirty="0" smtClean="0"/>
              <a:t>Don’t you stop.</a:t>
            </a:r>
          </a:p>
          <a:p>
            <a:pPr marL="0" indent="0">
              <a:buNone/>
            </a:pPr>
            <a:r>
              <a:rPr lang="en-GB" dirty="0" smtClean="0"/>
              <a:t>Just let your feet go </a:t>
            </a:r>
            <a:r>
              <a:rPr lang="en-GB" dirty="0" err="1" smtClean="0"/>
              <a:t>clippety</a:t>
            </a:r>
            <a:r>
              <a:rPr lang="en-GB" dirty="0" smtClean="0"/>
              <a:t> clop.</a:t>
            </a:r>
          </a:p>
          <a:p>
            <a:pPr marL="0" indent="0">
              <a:buNone/>
            </a:pPr>
            <a:r>
              <a:rPr lang="en-GB" dirty="0" smtClean="0"/>
              <a:t>Your tail goes swish,</a:t>
            </a:r>
          </a:p>
          <a:p>
            <a:pPr marL="0" indent="0">
              <a:buNone/>
            </a:pPr>
            <a:r>
              <a:rPr lang="en-GB" dirty="0" smtClean="0"/>
              <a:t>And the wheels go round.</a:t>
            </a:r>
          </a:p>
          <a:p>
            <a:pPr marL="0" indent="0">
              <a:buNone/>
            </a:pPr>
            <a:r>
              <a:rPr lang="en-GB" dirty="0" smtClean="0"/>
              <a:t>Giddy up! We’re homeward bound.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352" t="24449" r="21359" b="9807"/>
          <a:stretch/>
        </p:blipFill>
        <p:spPr>
          <a:xfrm>
            <a:off x="6441584" y="2761411"/>
            <a:ext cx="4912216" cy="311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Day 2 Phonics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Play a listening game </a:t>
            </a:r>
            <a:r>
              <a:rPr lang="en-GB" dirty="0" smtClean="0"/>
              <a:t>together.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Ask your child to try to imitate the sound that the pictures might make. You could then play a guessing game where you make the sound and the other person has to guess the picture</a:t>
            </a:r>
            <a:r>
              <a:rPr lang="en-GB" dirty="0" smtClean="0"/>
              <a:t>.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19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81199" y="679476"/>
            <a:ext cx="8220075" cy="903915"/>
          </a:xfrm>
        </p:spPr>
        <p:txBody>
          <a:bodyPr/>
          <a:lstStyle/>
          <a:p>
            <a:r>
              <a:rPr lang="en-GB" sz="3600" dirty="0"/>
              <a:t>What sound do these things make?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3750" y="507441"/>
            <a:ext cx="94336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dirty="0"/>
              <a:t>Aspect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82216-8AA2-41FC-93C9-1DC7662848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8563" y="1570774"/>
            <a:ext cx="1609483" cy="29141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E0EF6D-23F5-452B-88B3-4B5AC6E234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1503" y="4249271"/>
            <a:ext cx="2434294" cy="1907960"/>
          </a:xfrm>
          <a:prstGeom prst="rect">
            <a:avLst/>
          </a:prstGeom>
        </p:spPr>
      </p:pic>
      <p:pic>
        <p:nvPicPr>
          <p:cNvPr id="11" name="Bouncing Ball">
            <a:hlinkClick r:id="" action="ppaction://media"/>
            <a:extLst>
              <a:ext uri="{FF2B5EF4-FFF2-40B4-BE49-F238E27FC236}">
                <a16:creationId xmlns:a16="http://schemas.microsoft.com/office/drawing/2014/main" id="{E96F4E26-9900-49D4-95DA-DF40061109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949701" y="5332804"/>
            <a:ext cx="609600" cy="609600"/>
          </a:xfrm>
          <a:prstGeom prst="rect">
            <a:avLst/>
          </a:prstGeom>
        </p:spPr>
      </p:pic>
      <p:pic>
        <p:nvPicPr>
          <p:cNvPr id="12" name="Train whistle">
            <a:hlinkClick r:id="" action="ppaction://media"/>
            <a:extLst>
              <a:ext uri="{FF2B5EF4-FFF2-40B4-BE49-F238E27FC236}">
                <a16:creationId xmlns:a16="http://schemas.microsoft.com/office/drawing/2014/main" id="{82578D3D-6AEA-4BED-A95A-79B2F88B43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40375" y="1990713"/>
            <a:ext cx="609600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DAB173-00AF-4414-BB85-048F990495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69413" y="1496908"/>
            <a:ext cx="2853175" cy="1792379"/>
          </a:xfrm>
          <a:prstGeom prst="rect">
            <a:avLst/>
          </a:prstGeom>
        </p:spPr>
      </p:pic>
      <p:pic>
        <p:nvPicPr>
          <p:cNvPr id="17" name="Snare drum roll">
            <a:hlinkClick r:id="" action="ppaction://media"/>
            <a:extLst>
              <a:ext uri="{FF2B5EF4-FFF2-40B4-BE49-F238E27FC236}">
                <a16:creationId xmlns:a16="http://schemas.microsoft.com/office/drawing/2014/main" id="{E2305542-A1AB-44AE-A6B4-0A3A44E8288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99907" y="2545777"/>
            <a:ext cx="609600" cy="609600"/>
          </a:xfrm>
          <a:prstGeom prst="rect">
            <a:avLst/>
          </a:prstGeom>
        </p:spPr>
      </p:pic>
      <p:pic>
        <p:nvPicPr>
          <p:cNvPr id="23" name="Fireworks">
            <a:hlinkClick r:id="" action="ppaction://media"/>
            <a:extLst>
              <a:ext uri="{FF2B5EF4-FFF2-40B4-BE49-F238E27FC236}">
                <a16:creationId xmlns:a16="http://schemas.microsoft.com/office/drawing/2014/main" id="{348099B1-02A7-44A5-8431-44152CC4795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061076" y="5203251"/>
            <a:ext cx="609600" cy="609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668AFB-1958-4EFA-A00B-146480C613D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356" y="3635565"/>
            <a:ext cx="3477188" cy="2629155"/>
          </a:xfrm>
          <a:prstGeom prst="rect">
            <a:avLst/>
          </a:prstGeom>
        </p:spPr>
      </p:pic>
      <p:pic>
        <p:nvPicPr>
          <p:cNvPr id="2" name="Cloc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01202" y="2221509"/>
            <a:ext cx="609600" cy="60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6F02A1-0C88-4043-BD36-AB991230E50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40623" y="1398726"/>
            <a:ext cx="1655921" cy="22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4017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8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7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6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5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Day 3 Communicating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Make some playdough together.</a:t>
            </a:r>
          </a:p>
          <a:p>
            <a:pPr lvl="0"/>
            <a:r>
              <a:rPr lang="en-GB" sz="2000" dirty="0"/>
              <a:t>3 cups of plain flour</a:t>
            </a:r>
          </a:p>
          <a:p>
            <a:pPr lvl="0"/>
            <a:r>
              <a:rPr lang="en-GB" sz="2000" dirty="0"/>
              <a:t>3 cups of water with added food colouring of your choice</a:t>
            </a:r>
          </a:p>
          <a:p>
            <a:pPr lvl="0"/>
            <a:r>
              <a:rPr lang="en-GB" sz="2000" dirty="0"/>
              <a:t>1 ½ cups of salt</a:t>
            </a:r>
          </a:p>
          <a:p>
            <a:pPr lvl="0"/>
            <a:r>
              <a:rPr lang="en-GB" sz="2000" dirty="0"/>
              <a:t>6 tablespoons of cooking oil</a:t>
            </a:r>
          </a:p>
          <a:p>
            <a:pPr lvl="0"/>
            <a:r>
              <a:rPr lang="en-GB" sz="2000" dirty="0"/>
              <a:t>6 teaspoons of cream of tartar </a:t>
            </a:r>
          </a:p>
          <a:p>
            <a:pPr marL="0" indent="0">
              <a:buNone/>
            </a:pPr>
            <a:r>
              <a:rPr lang="en-GB" sz="2000" dirty="0"/>
              <a:t> </a:t>
            </a:r>
            <a:r>
              <a:rPr lang="en-GB" sz="2000" dirty="0" smtClean="0"/>
              <a:t>Put </a:t>
            </a:r>
            <a:r>
              <a:rPr lang="en-GB" sz="2000" dirty="0"/>
              <a:t>all of the ingredients into a pan over a low heat, and continue to stir until it all comes together. Take out of the pan, let cool and enjoy</a:t>
            </a:r>
            <a:r>
              <a:rPr lang="en-GB" sz="2000" dirty="0" smtClean="0"/>
              <a:t>! If kept in a </a:t>
            </a:r>
            <a:r>
              <a:rPr lang="en-GB" sz="2000" dirty="0" err="1" smtClean="0"/>
              <a:t>tupperware</a:t>
            </a:r>
            <a:r>
              <a:rPr lang="en-GB" sz="2000" dirty="0" smtClean="0"/>
              <a:t> tub the playdough should last a while.</a:t>
            </a:r>
          </a:p>
          <a:p>
            <a:pPr marL="0" indent="0">
              <a:buNone/>
            </a:pPr>
            <a:r>
              <a:rPr lang="en-GB" sz="2000" dirty="0" smtClean="0"/>
              <a:t>Using playdough is really good for your child’s physical skills and encourages communication and imagination. 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77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Day 4 -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This week we will be </a:t>
            </a:r>
            <a:r>
              <a:rPr lang="en-GB" dirty="0" smtClean="0"/>
              <a:t>reading Christmas stories. </a:t>
            </a:r>
            <a:r>
              <a:rPr lang="en-GB" dirty="0" smtClean="0"/>
              <a:t>There is a link below that will allow you to listen to a </a:t>
            </a:r>
            <a:r>
              <a:rPr lang="en-GB" dirty="0" smtClean="0"/>
              <a:t>Christmas story </a:t>
            </a:r>
            <a:r>
              <a:rPr lang="en-GB" dirty="0" smtClean="0"/>
              <a:t>with your child. </a:t>
            </a:r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https://www.bbc.co.uk/cbeebies/stories/christmas-the-very-snowy-christmas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645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Day 5 Communicating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274" y="209834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We are revising the Makaton sign for </a:t>
            </a:r>
            <a:r>
              <a:rPr lang="en-GB" dirty="0" smtClean="0"/>
              <a:t>‘toilet’ </a:t>
            </a:r>
            <a:r>
              <a:rPr lang="en-GB" dirty="0" smtClean="0"/>
              <a:t>this week.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                        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t="21689" r="61923" b="34647"/>
          <a:stretch>
            <a:fillRect/>
          </a:stretch>
        </p:blipFill>
        <p:spPr bwMode="auto">
          <a:xfrm>
            <a:off x="4373578" y="2590800"/>
            <a:ext cx="2550850" cy="3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5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204</Words>
  <Application>Microsoft Office PowerPoint</Application>
  <PresentationFormat>Widescreen</PresentationFormat>
  <Paragraphs>32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Twinkl</vt:lpstr>
      <vt:lpstr>Twinkl SemiBold</vt:lpstr>
      <vt:lpstr>Office Theme</vt:lpstr>
      <vt:lpstr>English Home Learning</vt:lpstr>
      <vt:lpstr>Day 1 - Reading</vt:lpstr>
      <vt:lpstr>Day 2 Phonics</vt:lpstr>
      <vt:lpstr>What sound do these things make?</vt:lpstr>
      <vt:lpstr>Day 3 Communicating</vt:lpstr>
      <vt:lpstr>Day 4 - Reading</vt:lpstr>
      <vt:lpstr>Day 5 Communicating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A Teacher</cp:lastModifiedBy>
  <cp:revision>59</cp:revision>
  <dcterms:created xsi:type="dcterms:W3CDTF">2020-09-11T10:00:33Z</dcterms:created>
  <dcterms:modified xsi:type="dcterms:W3CDTF">2020-11-27T10:30:32Z</dcterms:modified>
</cp:coreProperties>
</file>