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8" r:id="rId4"/>
    <p:sldId id="257" r:id="rId5"/>
    <p:sldId id="282" r:id="rId6"/>
    <p:sldId id="283" r:id="rId7"/>
    <p:sldId id="281" r:id="rId8"/>
    <p:sldId id="266" r:id="rId9"/>
    <p:sldId id="297" r:id="rId10"/>
    <p:sldId id="298" r:id="rId11"/>
    <p:sldId id="261" r:id="rId12"/>
    <p:sldId id="295" r:id="rId13"/>
    <p:sldId id="285" r:id="rId14"/>
    <p:sldId id="268" r:id="rId15"/>
    <p:sldId id="287" r:id="rId16"/>
    <p:sldId id="289" r:id="rId17"/>
    <p:sldId id="292" r:id="rId18"/>
    <p:sldId id="288" r:id="rId19"/>
    <p:sldId id="293" r:id="rId20"/>
    <p:sldId id="29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0C013-1DA1-4A1D-A5C7-3B3EBD57D4AA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89AA9-6501-4F43-A36F-41AFB4420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128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B655-FD28-4A0A-AFA3-079124FB6D08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F721-D022-4BAA-93D1-D0B032D80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92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B655-FD28-4A0A-AFA3-079124FB6D08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F721-D022-4BAA-93D1-D0B032D80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355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B655-FD28-4A0A-AFA3-079124FB6D08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F721-D022-4BAA-93D1-D0B032D80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709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B655-FD28-4A0A-AFA3-079124FB6D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F721-D022-4BAA-93D1-D0B032D806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35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B655-FD28-4A0A-AFA3-079124FB6D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F721-D022-4BAA-93D1-D0B032D806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43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B655-FD28-4A0A-AFA3-079124FB6D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F721-D022-4BAA-93D1-D0B032D806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00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B655-FD28-4A0A-AFA3-079124FB6D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F721-D022-4BAA-93D1-D0B032D806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250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B655-FD28-4A0A-AFA3-079124FB6D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F721-D022-4BAA-93D1-D0B032D806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40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B655-FD28-4A0A-AFA3-079124FB6D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F721-D022-4BAA-93D1-D0B032D806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87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B655-FD28-4A0A-AFA3-079124FB6D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F721-D022-4BAA-93D1-D0B032D806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12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B655-FD28-4A0A-AFA3-079124FB6D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F721-D022-4BAA-93D1-D0B032D806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45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B655-FD28-4A0A-AFA3-079124FB6D08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F721-D022-4BAA-93D1-D0B032D80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214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B655-FD28-4A0A-AFA3-079124FB6D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F721-D022-4BAA-93D1-D0B032D806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040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B655-FD28-4A0A-AFA3-079124FB6D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F721-D022-4BAA-93D1-D0B032D806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51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B655-FD28-4A0A-AFA3-079124FB6D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F721-D022-4BAA-93D1-D0B032D806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6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B655-FD28-4A0A-AFA3-079124FB6D08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F721-D022-4BAA-93D1-D0B032D80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48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B655-FD28-4A0A-AFA3-079124FB6D08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F721-D022-4BAA-93D1-D0B032D80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24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B655-FD28-4A0A-AFA3-079124FB6D08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F721-D022-4BAA-93D1-D0B032D80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4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B655-FD28-4A0A-AFA3-079124FB6D08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F721-D022-4BAA-93D1-D0B032D80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528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B655-FD28-4A0A-AFA3-079124FB6D08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F721-D022-4BAA-93D1-D0B032D80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75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B655-FD28-4A0A-AFA3-079124FB6D08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F721-D022-4BAA-93D1-D0B032D80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21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B655-FD28-4A0A-AFA3-079124FB6D08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5F721-D022-4BAA-93D1-D0B032D80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15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DB655-FD28-4A0A-AFA3-079124FB6D08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5F721-D022-4BAA-93D1-D0B032D80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17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DB655-FD28-4A0A-AFA3-079124FB6D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5F721-D022-4BAA-93D1-D0B032D8069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GmOiccZFJ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clips/zpvfb9q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bbc.co.uk/programmes/b03g6vqc" TargetMode="Externa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nGmOiccZFJM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youtube.com/watch?v=JKfgesm5x8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AJB-dKTAQM" TargetMode="External"/><Relationship Id="rId2" Type="http://schemas.openxmlformats.org/officeDocument/2006/relationships/hyperlink" Target="https://www.bbc.co.uk/programmes/b04dq5t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Curriculum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Week Commencing:</a:t>
            </a:r>
          </a:p>
          <a:p>
            <a:r>
              <a:rPr lang="en-GB" dirty="0" smtClean="0"/>
              <a:t>14</a:t>
            </a:r>
            <a:r>
              <a:rPr lang="en-GB" dirty="0" smtClean="0"/>
              <a:t>/12/2020  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4400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Day 3 </a:t>
            </a:r>
            <a:r>
              <a:rPr lang="en-GB" dirty="0" smtClean="0"/>
              <a:t>– Science – Winter 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838200" y="18518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1. This </a:t>
            </a:r>
            <a:r>
              <a:rPr lang="en-GB" dirty="0"/>
              <a:t>is a 30 minute video called the snowman. It tells the story of the life of a snowman</a:t>
            </a:r>
            <a:r>
              <a:rPr lang="en-GB" dirty="0" smtClean="0"/>
              <a:t>. Watch it and enjoy!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768" y="3403419"/>
            <a:ext cx="46291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91735" y="2659243"/>
            <a:ext cx="5038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www.youtube.com/watch?v=nGmOiccZFJM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492" y="3028575"/>
            <a:ext cx="4135828" cy="230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150492" y="2474577"/>
            <a:ext cx="4484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https://www.bbc.co.uk/bitesize/clips/zpvfb9q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4199" y="1251635"/>
            <a:ext cx="4701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2. The snowman was made out of snow but what do we know about snow, ice and water? Watch this video and then tell your family what you know.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490872" y="5486401"/>
            <a:ext cx="38040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What is snow made out of?</a:t>
            </a:r>
          </a:p>
          <a:p>
            <a:r>
              <a:rPr lang="en-GB" dirty="0" smtClean="0"/>
              <a:t>Is water hard or easy to pick up? Why?</a:t>
            </a:r>
          </a:p>
          <a:p>
            <a:r>
              <a:rPr lang="en-GB" dirty="0" smtClean="0"/>
              <a:t>Is snow hard or easy to pick up? Why?</a:t>
            </a:r>
          </a:p>
          <a:p>
            <a:r>
              <a:rPr lang="en-GB" dirty="0" smtClean="0"/>
              <a:t>How does it feel to pick snow up?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632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60" y="1878340"/>
            <a:ext cx="7017816" cy="407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– Design your own snowman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054058" y="1708878"/>
            <a:ext cx="22934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Take a piece of paper and draw the outline of a snowman. Add your own accessories to your snowman.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07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67" y="2314810"/>
            <a:ext cx="60960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76279" y="3235802"/>
            <a:ext cx="4537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www.bbc.co.uk/bitesize/clips/zpvfb9q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Reflection and extra knowledge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141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4 – PSHCE – What are your feelings and how can you deal with them. 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637314" y="6283235"/>
            <a:ext cx="4990012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22" y="3797210"/>
            <a:ext cx="69913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1585" y="2464263"/>
            <a:ext cx="6142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Warmer!</a:t>
            </a:r>
          </a:p>
          <a:p>
            <a:endParaRPr lang="en-GB" dirty="0"/>
          </a:p>
          <a:p>
            <a:r>
              <a:rPr lang="en-GB" dirty="0" smtClean="0"/>
              <a:t>Can you answer these questions, they are a review of last week’s lesson.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024" y="1603894"/>
            <a:ext cx="2011351" cy="13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306" y="4398017"/>
            <a:ext cx="28384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7132320" y="5576341"/>
            <a:ext cx="1066263" cy="404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355" y="1416623"/>
            <a:ext cx="4198351" cy="238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7132320" y="3664592"/>
            <a:ext cx="1412073" cy="15819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10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81" y="1948643"/>
            <a:ext cx="661035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– How are they feeling and what can they do?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779" y="2452885"/>
            <a:ext cx="3832964" cy="24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73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643" y="1679366"/>
            <a:ext cx="6390357" cy="433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4479" y="938958"/>
            <a:ext cx="1032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Picture								Example answers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20" y="2018170"/>
            <a:ext cx="4929238" cy="309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31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4479" y="938958"/>
            <a:ext cx="1032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Picture								Example answers</a:t>
            </a:r>
            <a:endParaRPr lang="en-GB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25" y="1515836"/>
            <a:ext cx="5114925" cy="438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679" y="1369407"/>
            <a:ext cx="4952994" cy="467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49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with these pictures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733" y="1994526"/>
            <a:ext cx="5464832" cy="33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85" y="1665737"/>
            <a:ext cx="5390576" cy="454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961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5 – PE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46265" y="1690688"/>
            <a:ext cx="4346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Today you will be starting your second winter dance! Follow this link to warm up!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9393" y="3233577"/>
            <a:ext cx="4673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www.bbc.co.uk/programmes/b03g6vqc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844" y="599914"/>
            <a:ext cx="603885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00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– Winter Dance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99849" y="3066127"/>
            <a:ext cx="5038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www.youtube.com/watch?v=nGmOiccZFJM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419" y="412025"/>
            <a:ext cx="46291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4437" y="1748909"/>
            <a:ext cx="6101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is a 30 minute video called the snowman. It tells the story of the life of a snowman. Watch it again or focus on the flying through the air section. </a:t>
            </a:r>
            <a:r>
              <a:rPr lang="en-GB" dirty="0"/>
              <a:t>T</a:t>
            </a:r>
            <a:r>
              <a:rPr lang="en-GB" dirty="0" smtClean="0"/>
              <a:t>hink about how the snowman flies through the sky – how would you feel if you were the boy in the story?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84437" y="3633043"/>
            <a:ext cx="5215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This is the music you will be creating a dance to today.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858743" y="4239107"/>
            <a:ext cx="4921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www.youtube.com/watch?v=JKfgesm5x8o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44594" y="4720624"/>
            <a:ext cx="8694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Listen to the words of the music and imagine you are the boy in the story. How do you feel, move around your house like you are flying. </a:t>
            </a:r>
          </a:p>
          <a:p>
            <a:r>
              <a:rPr lang="en-GB" dirty="0" smtClean="0"/>
              <a:t>Where are you arms? How are you moving your legs?  Are you moving quickly or slowly?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338874" y="3612629"/>
            <a:ext cx="2548328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Here are some ideas for your dance:</a:t>
            </a:r>
          </a:p>
          <a:p>
            <a:pPr marL="342900" indent="-342900">
              <a:buAutoNum type="arabicPeriod"/>
            </a:pPr>
            <a:r>
              <a:rPr lang="en-GB" dirty="0" smtClean="0"/>
              <a:t>Running on the spot to start flying</a:t>
            </a:r>
          </a:p>
          <a:p>
            <a:pPr marL="342900" indent="-342900">
              <a:buAutoNum type="arabicPeriod"/>
            </a:pPr>
            <a:r>
              <a:rPr lang="en-GB" dirty="0"/>
              <a:t>F</a:t>
            </a:r>
            <a:r>
              <a:rPr lang="en-GB" dirty="0" smtClean="0"/>
              <a:t>lying in the air looking below</a:t>
            </a:r>
          </a:p>
          <a:p>
            <a:pPr marL="342900" indent="-342900">
              <a:buAutoNum type="arabicPeriod"/>
            </a:pPr>
            <a:r>
              <a:rPr lang="en-GB" dirty="0" smtClean="0"/>
              <a:t>Going over the sea – and seeing a whale. You dip down.</a:t>
            </a:r>
          </a:p>
          <a:p>
            <a:pPr marL="342900" indent="-342900">
              <a:buAutoNum type="arabicPeriod"/>
            </a:pPr>
            <a:r>
              <a:rPr lang="en-GB" dirty="0" smtClean="0"/>
              <a:t>Landing on the ground</a:t>
            </a:r>
            <a:r>
              <a:rPr lang="en-GB" dirty="0"/>
              <a:t>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82458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Week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Day 1</a:t>
            </a:r>
            <a:r>
              <a:rPr lang="en-GB" dirty="0"/>
              <a:t>: Science and Art – Using shape to make </a:t>
            </a:r>
            <a:r>
              <a:rPr lang="en-GB" dirty="0" smtClean="0"/>
              <a:t>animals </a:t>
            </a:r>
            <a:r>
              <a:rPr lang="en-GB" dirty="0" smtClean="0"/>
              <a:t>(penguins)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Day 2</a:t>
            </a:r>
            <a:r>
              <a:rPr lang="en-GB" dirty="0" smtClean="0"/>
              <a:t>: RE – Christians and Christmas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Day 3: </a:t>
            </a:r>
            <a:r>
              <a:rPr lang="en-GB" dirty="0"/>
              <a:t>Science </a:t>
            </a:r>
            <a:r>
              <a:rPr lang="en-GB" dirty="0" smtClean="0"/>
              <a:t> </a:t>
            </a:r>
            <a:r>
              <a:rPr lang="en-GB" dirty="0"/>
              <a:t>– </a:t>
            </a:r>
            <a:r>
              <a:rPr lang="en-GB" dirty="0" smtClean="0"/>
              <a:t>Winter, snow and ice – design a snowman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Day 4: PSHCE- What are our feelings and how can we deal with </a:t>
            </a:r>
            <a:r>
              <a:rPr lang="en-GB" dirty="0" smtClean="0"/>
              <a:t>them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Day 5: PE – A winter dance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78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1 – Penguins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929798" y="2788421"/>
            <a:ext cx="3627619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altLang="en-US" dirty="0">
                <a:hlinkClick r:id="rId2"/>
              </a:rPr>
              <a:t>https://</a:t>
            </a:r>
            <a:r>
              <a:rPr lang="en-GB" altLang="en-US" dirty="0" smtClean="0">
                <a:hlinkClick r:id="rId2"/>
              </a:rPr>
              <a:t>www.bbc.co.uk/programmes/b04dq5tb</a:t>
            </a:r>
            <a:endParaRPr lang="en-GB" altLang="en-US" dirty="0" smtClean="0"/>
          </a:p>
          <a:p>
            <a:r>
              <a:rPr lang="en-GB" altLang="en-US" dirty="0" smtClean="0"/>
              <a:t>OR</a:t>
            </a:r>
          </a:p>
          <a:p>
            <a:r>
              <a:rPr lang="en-GB" altLang="en-US" dirty="0">
                <a:hlinkClick r:id="rId3"/>
              </a:rPr>
              <a:t>https://</a:t>
            </a:r>
            <a:r>
              <a:rPr lang="en-GB" altLang="en-US" dirty="0" smtClean="0">
                <a:hlinkClick r:id="rId3"/>
              </a:rPr>
              <a:t>www.youtube.com/watch?v=lAJB-dKTAQM</a:t>
            </a:r>
            <a:r>
              <a:rPr lang="en-GB" altLang="en-US" dirty="0" smtClean="0"/>
              <a:t> </a:t>
            </a:r>
            <a:endParaRPr lang="en-GB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9370" y="1693888"/>
            <a:ext cx="38049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Today we will learn about penguins.</a:t>
            </a:r>
          </a:p>
          <a:p>
            <a:r>
              <a:rPr lang="en-GB" dirty="0" smtClean="0"/>
              <a:t>1. What do you know about penguins?</a:t>
            </a:r>
          </a:p>
          <a:p>
            <a:r>
              <a:rPr lang="en-GB" dirty="0" smtClean="0"/>
              <a:t>Write your ideas down.</a:t>
            </a:r>
            <a:endParaRPr lang="en-GB" dirty="0"/>
          </a:p>
        </p:txBody>
      </p:sp>
      <p:pic>
        <p:nvPicPr>
          <p:cNvPr id="7170" name="Picture 2" descr="Thinking Brain Clipart For Kids Photo Images Free Transparent - Thinking  Brain Clipart Png, Png Download , Transparent Png Image - PNGit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1" y="3111587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37482" y="4218624"/>
            <a:ext cx="1858780" cy="614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Penguins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291528" y="3552669"/>
            <a:ext cx="404734" cy="6852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92118" y="4833221"/>
            <a:ext cx="374754" cy="7859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077325" y="3702570"/>
            <a:ext cx="314793" cy="4662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93895" y="4833221"/>
            <a:ext cx="712033" cy="392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19936" y="1693888"/>
            <a:ext cx="4047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2. Watch this video and see if you can add more words to your brainstorm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709285" y="2017053"/>
            <a:ext cx="104931" cy="771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385810" y="2340219"/>
            <a:ext cx="3927423" cy="448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96262" y="3200332"/>
            <a:ext cx="79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small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6250899" y="5220751"/>
            <a:ext cx="74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bird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691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20" y="1067893"/>
            <a:ext cx="5973466" cy="473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50886" y="1514007"/>
            <a:ext cx="44683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is a penguin, can you label it? Think about what shape the different parts of the body are.</a:t>
            </a:r>
          </a:p>
          <a:p>
            <a:endParaRPr lang="en-GB" dirty="0"/>
          </a:p>
          <a:p>
            <a:r>
              <a:rPr lang="en-GB" b="1" dirty="0" smtClean="0"/>
              <a:t>Beak</a:t>
            </a:r>
          </a:p>
          <a:p>
            <a:r>
              <a:rPr lang="en-GB" b="1" dirty="0" smtClean="0"/>
              <a:t>Flipper</a:t>
            </a:r>
          </a:p>
          <a:p>
            <a:r>
              <a:rPr lang="en-GB" b="1" dirty="0" smtClean="0"/>
              <a:t>Feathers</a:t>
            </a:r>
          </a:p>
          <a:p>
            <a:r>
              <a:rPr lang="en-GB" b="1" dirty="0" smtClean="0"/>
              <a:t>Tail</a:t>
            </a:r>
          </a:p>
          <a:p>
            <a:r>
              <a:rPr lang="en-GB" b="1" dirty="0" smtClean="0"/>
              <a:t>Claws</a:t>
            </a:r>
          </a:p>
          <a:p>
            <a:r>
              <a:rPr lang="en-GB" b="1" dirty="0" smtClean="0"/>
              <a:t>Eye</a:t>
            </a:r>
          </a:p>
          <a:p>
            <a:r>
              <a:rPr lang="en-GB" b="1" dirty="0" smtClean="0"/>
              <a:t>Foot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6109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– Make/Draw a penguin using shapes   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99" y="2831582"/>
            <a:ext cx="7021931" cy="148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4104" y="2004954"/>
            <a:ext cx="4055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What colours and shapes can you see?</a:t>
            </a:r>
          </a:p>
          <a:p>
            <a:r>
              <a:rPr lang="en-GB" dirty="0" smtClean="0"/>
              <a:t>What could you use to make a penguin?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273" y="1395531"/>
            <a:ext cx="3538992" cy="45975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578499" y="5006715"/>
            <a:ext cx="6646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TASK: </a:t>
            </a:r>
            <a:r>
              <a:rPr lang="en-GB" dirty="0" smtClean="0"/>
              <a:t>Draw a penguin using different shapes. If you want a challenge you could label your penguin (shapes or body parts) afterwards.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120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– Using shape to make a penguin</a:t>
            </a:r>
            <a:endParaRPr lang="en-GB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42" y="2066925"/>
            <a:ext cx="3453878" cy="395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8438" y="1629782"/>
            <a:ext cx="1994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Here is an example</a:t>
            </a:r>
            <a:endParaRPr lang="en-GB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402767" y="2518348"/>
            <a:ext cx="1349115" cy="254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207895" y="5141626"/>
            <a:ext cx="1708879" cy="284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16774" y="2276432"/>
            <a:ext cx="202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body is an oval.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051685" y="4914700"/>
            <a:ext cx="2176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feet are triangles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206120" y="3777521"/>
            <a:ext cx="845565" cy="1499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95541" y="3592855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Flipper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19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2 </a:t>
            </a:r>
            <a:r>
              <a:rPr lang="en-GB" dirty="0" smtClean="0"/>
              <a:t>– RE - Christmas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789" y="2273562"/>
            <a:ext cx="9216110" cy="145921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69" y="1419903"/>
            <a:ext cx="4324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4031964"/>
            <a:ext cx="27336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67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995362"/>
            <a:ext cx="55245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862" y="1119655"/>
            <a:ext cx="557212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840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86" y="1587754"/>
            <a:ext cx="5267481" cy="500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– Design your own </a:t>
            </a:r>
            <a:r>
              <a:rPr lang="en-GB" dirty="0"/>
              <a:t>C</a:t>
            </a:r>
            <a:r>
              <a:rPr lang="en-GB" dirty="0" smtClean="0"/>
              <a:t>hristmas tree</a:t>
            </a:r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823" y="2093671"/>
            <a:ext cx="5697031" cy="398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613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627</Words>
  <Application>Microsoft Office PowerPoint</Application>
  <PresentationFormat>Custom</PresentationFormat>
  <Paragraphs>80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Curriculum</vt:lpstr>
      <vt:lpstr>This Week</vt:lpstr>
      <vt:lpstr>Day 1 – Penguins </vt:lpstr>
      <vt:lpstr>PowerPoint Presentation</vt:lpstr>
      <vt:lpstr>Task – Make/Draw a penguin using shapes   </vt:lpstr>
      <vt:lpstr>Example – Using shape to make a penguin</vt:lpstr>
      <vt:lpstr>Day 2 – RE - Christmas</vt:lpstr>
      <vt:lpstr>PowerPoint Presentation</vt:lpstr>
      <vt:lpstr>Task – Design your own Christmas tree</vt:lpstr>
      <vt:lpstr>Day 3 – Science – Winter </vt:lpstr>
      <vt:lpstr>Task – Design your own snowman</vt:lpstr>
      <vt:lpstr>Reflection and extra knowledge</vt:lpstr>
      <vt:lpstr>Day 4 – PSHCE – What are your feelings and how can you deal with them.  </vt:lpstr>
      <vt:lpstr>Task – How are they feeling and what can they do?</vt:lpstr>
      <vt:lpstr>PowerPoint Presentation</vt:lpstr>
      <vt:lpstr>PowerPoint Presentation</vt:lpstr>
      <vt:lpstr>Have a go with these pictures</vt:lpstr>
      <vt:lpstr>Day 5 – PE </vt:lpstr>
      <vt:lpstr>Task – Winter Dance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Antonia O'Sullivan</dc:creator>
  <cp:lastModifiedBy>A Teacher</cp:lastModifiedBy>
  <cp:revision>34</cp:revision>
  <dcterms:created xsi:type="dcterms:W3CDTF">2020-10-12T18:25:56Z</dcterms:created>
  <dcterms:modified xsi:type="dcterms:W3CDTF">2020-12-10T08:26:41Z</dcterms:modified>
</cp:coreProperties>
</file>