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42" r:id="rId2"/>
    <p:sldId id="256" r:id="rId3"/>
    <p:sldId id="257" r:id="rId4"/>
    <p:sldId id="258" r:id="rId5"/>
    <p:sldId id="401" r:id="rId6"/>
    <p:sldId id="458" r:id="rId7"/>
    <p:sldId id="459" r:id="rId8"/>
    <p:sldId id="460" r:id="rId9"/>
    <p:sldId id="461" r:id="rId10"/>
    <p:sldId id="463" r:id="rId11"/>
    <p:sldId id="462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36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7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483C8-12ED-4C6F-B336-04A37E7DC687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C1F6-BB1B-4F63-8E90-E69C3B3B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9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7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7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7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9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8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0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6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7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1E13-57E6-4413-86B2-BD2EDDBBB0E0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s://www.timestables.co.uk/4-times-table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dWUfpo7KXw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qzzrcBp305M" TargetMode="External"/><Relationship Id="rId1" Type="http://schemas.openxmlformats.org/officeDocument/2006/relationships/video" Target="https://www.youtube.com/embed/up_xKZ6GeU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 Home Learning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39038"/>
          </a:xfrm>
        </p:spPr>
        <p:txBody>
          <a:bodyPr/>
          <a:lstStyle/>
          <a:p>
            <a:r>
              <a:rPr lang="en-US" dirty="0" smtClean="0"/>
              <a:t>Week Beginning 23.11.20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10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37" y="187287"/>
            <a:ext cx="153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check you answers: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15" y="99152"/>
            <a:ext cx="6286500" cy="310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839" y="3355680"/>
            <a:ext cx="7071992" cy="35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2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91" y="1041143"/>
            <a:ext cx="9410930" cy="5695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675" y="352540"/>
            <a:ext cx="948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Now use long division to calculate: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637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2735" cy="4501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 Two - Rounding any number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61" y="1264243"/>
            <a:ext cx="8085518" cy="2462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438" y="972029"/>
            <a:ext cx="471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Let’s recap rounding a number to the nearest 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923" y="3720582"/>
            <a:ext cx="7860938" cy="31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1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10584"/>
            <a:ext cx="11382375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42" y="3705914"/>
            <a:ext cx="9578765" cy="29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8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89" y="559966"/>
            <a:ext cx="106870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1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90533" cy="4060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Check your answers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39328"/>
            <a:ext cx="10515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98" y="184361"/>
            <a:ext cx="9679580" cy="3138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3322995"/>
            <a:ext cx="106775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60" y="770549"/>
            <a:ext cx="70389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0" y="0"/>
            <a:ext cx="103917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1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80" y="94593"/>
            <a:ext cx="6712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+mj-lt"/>
              </a:rPr>
              <a:t>Day 3 – Rounding decimal numbers</a:t>
            </a:r>
            <a:endParaRPr lang="en-GB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13" y="740924"/>
            <a:ext cx="7875648" cy="587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849" y="672902"/>
            <a:ext cx="9144000" cy="88100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49" y="2147311"/>
            <a:ext cx="10737273" cy="325596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Day 1 – Arithmetic: division</a:t>
            </a:r>
          </a:p>
          <a:p>
            <a:pPr algn="l"/>
            <a:r>
              <a:rPr lang="en-GB" sz="3600" dirty="0" smtClean="0"/>
              <a:t>Day 2 – Rounding</a:t>
            </a:r>
            <a:endParaRPr lang="en-GB" sz="3600" dirty="0"/>
          </a:p>
          <a:p>
            <a:pPr algn="l"/>
            <a:r>
              <a:rPr lang="en-US" sz="3600" dirty="0" smtClean="0"/>
              <a:t>Day 3 – Rounding decimal numbers</a:t>
            </a:r>
          </a:p>
          <a:p>
            <a:pPr algn="l"/>
            <a:r>
              <a:rPr lang="en-US" sz="3600" dirty="0" smtClean="0"/>
              <a:t>Day 4 – Equivalent fractions</a:t>
            </a:r>
          </a:p>
          <a:p>
            <a:pPr algn="l"/>
            <a:r>
              <a:rPr lang="en-US" sz="3600" dirty="0" smtClean="0"/>
              <a:t>Day 5 – </a:t>
            </a:r>
            <a:r>
              <a:rPr lang="en-US" sz="3600" dirty="0"/>
              <a:t>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1403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82" y="229087"/>
            <a:ext cx="8149537" cy="64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09537"/>
            <a:ext cx="85725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8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301" y="0"/>
            <a:ext cx="7454032" cy="66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7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27" y="901729"/>
            <a:ext cx="86868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17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54" y="318905"/>
            <a:ext cx="6828797" cy="60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3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02" y="191181"/>
            <a:ext cx="7311875" cy="65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00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822" y="28395"/>
            <a:ext cx="6687977" cy="68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99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96" y="299258"/>
            <a:ext cx="767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Day 4 – Equivalent Fractions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74" y="1103453"/>
            <a:ext cx="6736773" cy="51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4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266" y="99752"/>
            <a:ext cx="6908735" cy="64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68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80" y="569715"/>
            <a:ext cx="7745903" cy="60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0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74" y="273685"/>
            <a:ext cx="11572701" cy="1325563"/>
          </a:xfrm>
        </p:spPr>
        <p:txBody>
          <a:bodyPr/>
          <a:lstStyle/>
          <a:p>
            <a:r>
              <a:rPr lang="en-GB" dirty="0" smtClean="0"/>
              <a:t>This week we will be practising our </a:t>
            </a:r>
            <a:r>
              <a:rPr lang="en-GB" dirty="0"/>
              <a:t>4</a:t>
            </a:r>
            <a:r>
              <a:rPr lang="en-GB" dirty="0" smtClean="0"/>
              <a:t> time tables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67098" y="1989651"/>
            <a:ext cx="5367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Listen to the video, practise chanting and play the games to practise. What score can you reach?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72522" y="4688378"/>
            <a:ext cx="89375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www.timestables.co.uk/4-times-table.html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>
                <a:hlinkClick r:id="rId3"/>
              </a:rPr>
              <a:t>https://www.topmarks.co.uk/maths-games/hit-the-button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0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0"/>
            <a:ext cx="90011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38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56" y="590204"/>
            <a:ext cx="7130520" cy="56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3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76225"/>
            <a:ext cx="90392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06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38162"/>
            <a:ext cx="89344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76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48" y="423256"/>
            <a:ext cx="92487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141" y="327615"/>
            <a:ext cx="6897052" cy="60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34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702" y="282633"/>
            <a:ext cx="1098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Day 5 – Equivalent Fractions (SATs style questions)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30" y="1276524"/>
            <a:ext cx="87915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6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904875"/>
            <a:ext cx="90487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31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80987"/>
            <a:ext cx="91630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4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723900"/>
            <a:ext cx="88868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3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9955" y="565266"/>
            <a:ext cx="11080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Can you answer these multiplication facts?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69" y="1519507"/>
            <a:ext cx="8545812" cy="43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82" y="199506"/>
            <a:ext cx="5949081" cy="659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88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314325"/>
            <a:ext cx="62769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4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4640" cy="6254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 1: Arithmetic – </a:t>
            </a:r>
            <a:r>
              <a:rPr lang="en-GB" dirty="0" smtClean="0"/>
              <a:t>Long division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5" y="1160329"/>
            <a:ext cx="8596714" cy="5558895"/>
          </a:xfrm>
          <a:prstGeom prst="rect">
            <a:avLst/>
          </a:prstGeom>
        </p:spPr>
      </p:pic>
      <p:pic>
        <p:nvPicPr>
          <p:cNvPr id="7" name="rdWUfpo7KX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04034" y="365125"/>
            <a:ext cx="3494183" cy="19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38" y="2910804"/>
            <a:ext cx="3272010" cy="37654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Let’s look at this long division question.</a:t>
            </a:r>
          </a:p>
          <a:p>
            <a:pPr marL="0" indent="0">
              <a:buNone/>
            </a:pPr>
            <a:r>
              <a:rPr lang="en-GB" dirty="0" smtClean="0"/>
              <a:t>First, you will need the multiples of 12 written out. </a:t>
            </a:r>
          </a:p>
          <a:p>
            <a:pPr marL="0" indent="0">
              <a:buNone/>
            </a:pPr>
            <a:r>
              <a:rPr lang="en-GB" dirty="0" smtClean="0"/>
              <a:t>Then following the rap, you divide, multiply and subtract. </a:t>
            </a:r>
            <a:br>
              <a:rPr lang="en-GB" dirty="0" smtClean="0"/>
            </a:br>
            <a:r>
              <a:rPr lang="en-GB" dirty="0" smtClean="0"/>
              <a:t>Bring it all down and bring it all back.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3" y="146374"/>
            <a:ext cx="5585266" cy="2075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213" y="2019300"/>
            <a:ext cx="4076700" cy="483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913" y="251264"/>
            <a:ext cx="4123066" cy="64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2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62" y="160031"/>
            <a:ext cx="6724650" cy="221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922" y="2379356"/>
            <a:ext cx="3491803" cy="4276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856" y="386738"/>
            <a:ext cx="46005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88" y="341522"/>
            <a:ext cx="11589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If you would like some further support with long division, you can explore some of these online videos:</a:t>
            </a:r>
            <a:endParaRPr lang="en-US" sz="3200" dirty="0"/>
          </a:p>
        </p:txBody>
      </p:sp>
      <p:pic>
        <p:nvPicPr>
          <p:cNvPr id="3" name="up_xKZ6GeU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480" y="2209226"/>
            <a:ext cx="4572000" cy="2571750"/>
          </a:xfrm>
          <a:prstGeom prst="rect">
            <a:avLst/>
          </a:prstGeom>
        </p:spPr>
      </p:pic>
      <p:pic>
        <p:nvPicPr>
          <p:cNvPr id="4" name="qzzrcBp305M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65065" y="224503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8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3" y="232923"/>
            <a:ext cx="11621877" cy="5492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Have a go at answering some of these questions: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7" y="782199"/>
            <a:ext cx="10934700" cy="4067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36" y="4733925"/>
            <a:ext cx="103822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34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198</Words>
  <Application>Microsoft Office PowerPoint</Application>
  <PresentationFormat>Widescreen</PresentationFormat>
  <Paragraphs>28</Paragraphs>
  <Slides>41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Maths Home Learning </vt:lpstr>
      <vt:lpstr>This week…</vt:lpstr>
      <vt:lpstr>This week we will be practising our 4 time tables</vt:lpstr>
      <vt:lpstr>PowerPoint Presentation</vt:lpstr>
      <vt:lpstr>Day 1: Arithmetic – Long division</vt:lpstr>
      <vt:lpstr>PowerPoint Presentation</vt:lpstr>
      <vt:lpstr>PowerPoint Presentation</vt:lpstr>
      <vt:lpstr>PowerPoint Presentation</vt:lpstr>
      <vt:lpstr>Have a go at answering some of these questions:</vt:lpstr>
      <vt:lpstr>PowerPoint Presentation</vt:lpstr>
      <vt:lpstr>PowerPoint Presentation</vt:lpstr>
      <vt:lpstr>Day Two - Rounding any number</vt:lpstr>
      <vt:lpstr>PowerPoint Presentation</vt:lpstr>
      <vt:lpstr>PowerPoint Presentation</vt:lpstr>
      <vt:lpstr>Check your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Week 7</dc:title>
  <dc:creator>Rae Ramsden</dc:creator>
  <cp:lastModifiedBy>teacher</cp:lastModifiedBy>
  <cp:revision>59</cp:revision>
  <dcterms:created xsi:type="dcterms:W3CDTF">2020-10-09T06:25:15Z</dcterms:created>
  <dcterms:modified xsi:type="dcterms:W3CDTF">2020-11-18T09:40:31Z</dcterms:modified>
</cp:coreProperties>
</file>