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2" r:id="rId2"/>
    <p:sldId id="256" r:id="rId3"/>
    <p:sldId id="343" r:id="rId4"/>
    <p:sldId id="344" r:id="rId5"/>
    <p:sldId id="346" r:id="rId6"/>
    <p:sldId id="347" r:id="rId7"/>
    <p:sldId id="348" r:id="rId8"/>
    <p:sldId id="349" r:id="rId9"/>
    <p:sldId id="350" r:id="rId10"/>
    <p:sldId id="351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689B-9003-4974-8CA1-EB364F6D05F4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827A-9EBD-478D-AE0A-188F3A94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7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playground.com/fractions_reduc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95641" cy="2387600"/>
          </a:xfrm>
        </p:spPr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Home Learning – Set 1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Beginning 23.11.20</a:t>
            </a:r>
          </a:p>
        </p:txBody>
      </p:sp>
    </p:spTree>
    <p:extLst>
      <p:ext uri="{BB962C8B-B14F-4D97-AF65-F5344CB8AC3E}">
        <p14:creationId xmlns:p14="http://schemas.microsoft.com/office/powerpoint/2010/main" val="4066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614" cy="87361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Complete these in your book. Check the method carefully then check with the answers.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2" y="1238742"/>
            <a:ext cx="32099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95" y="469516"/>
            <a:ext cx="4991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– Adding and subtracting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9" y="1581944"/>
            <a:ext cx="87344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OMS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65" y="1977751"/>
            <a:ext cx="9086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297"/>
            <a:ext cx="10515600" cy="881391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 to be adding and subtracting fractions, including putting in missing fractions to make whole numbers.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4032"/>
            <a:ext cx="6559829" cy="45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use equivalent fractions to find common denominators and complete addition and subtraction sums.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93" y="1510533"/>
            <a:ext cx="64674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94" y="376238"/>
            <a:ext cx="69818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 questions in your home learning book.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272268" cy="45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65125"/>
            <a:ext cx="77057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47" y="365125"/>
            <a:ext cx="90201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49" y="672902"/>
            <a:ext cx="9144000" cy="8810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Monday – Arithmetic – long division</a:t>
            </a:r>
          </a:p>
          <a:p>
            <a:pPr algn="l"/>
            <a:r>
              <a:rPr lang="en-US" sz="3600" dirty="0" smtClean="0"/>
              <a:t>Tuesday – Adding and subtracting fractions </a:t>
            </a:r>
          </a:p>
          <a:p>
            <a:pPr algn="l"/>
            <a:r>
              <a:rPr lang="en-US" sz="3600" dirty="0" smtClean="0"/>
              <a:t>Wednesday – Simplifying fractions </a:t>
            </a:r>
          </a:p>
          <a:p>
            <a:pPr algn="l"/>
            <a:r>
              <a:rPr lang="en-US" sz="3600" dirty="0" smtClean="0"/>
              <a:t>Thursday – Mixed addition and subtraction of fractions</a:t>
            </a:r>
          </a:p>
          <a:p>
            <a:pPr algn="l"/>
            <a:r>
              <a:rPr lang="en-US" sz="3600" dirty="0" smtClean="0"/>
              <a:t>Friday – Multiplying fractions with whole numbers</a:t>
            </a:r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1" y="444554"/>
            <a:ext cx="9010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8" y="227806"/>
            <a:ext cx="92773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001" y="617373"/>
            <a:ext cx="8506914" cy="56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8" y="0"/>
            <a:ext cx="52292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18" y="0"/>
            <a:ext cx="1926021" cy="1325563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60" y="200025"/>
            <a:ext cx="92297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4" y="258817"/>
            <a:ext cx="10642052" cy="64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3"/>
          <a:stretch/>
        </p:blipFill>
        <p:spPr bwMode="auto">
          <a:xfrm>
            <a:off x="1020477" y="1690688"/>
            <a:ext cx="4318778" cy="4300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59" y="164208"/>
            <a:ext cx="5530018" cy="61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– Simplifying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1" y="1516117"/>
            <a:ext cx="9496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39" y="154918"/>
            <a:ext cx="10515600" cy="4336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OMS - Answers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53" y="3149108"/>
            <a:ext cx="8543925" cy="3562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4" y="588579"/>
            <a:ext cx="11719944" cy="300995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838200" y="1373681"/>
            <a:ext cx="662152" cy="875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>
            <a:off x="5654565" y="1815116"/>
            <a:ext cx="472966" cy="13339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60524" y="1576128"/>
            <a:ext cx="472966" cy="1346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 to </a:t>
            </a:r>
            <a:r>
              <a:rPr lang="en-GB" dirty="0" smtClean="0"/>
              <a:t>learn how </a:t>
            </a:r>
            <a:r>
              <a:rPr lang="en-GB" dirty="0"/>
              <a:t>to simplify fractions.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296" y="756580"/>
            <a:ext cx="7306497" cy="57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– Arithmetic – Long division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470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the following arithmetic test in 7 minutes. Then check the answers on the next page.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9" y="2508853"/>
            <a:ext cx="4743133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40" y="0"/>
            <a:ext cx="90963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66700"/>
            <a:ext cx="9105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49" y="252248"/>
            <a:ext cx="7286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 online activity to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 smtClean="0"/>
              <a:t>simplifying fractions.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https://www.mathplayground.com/fractions_reduce.html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– mixed addition and subtraction of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868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519113"/>
            <a:ext cx="86963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" y="0"/>
            <a:ext cx="76104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53" y="0"/>
            <a:ext cx="86677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217982"/>
            <a:ext cx="10515600" cy="5282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6" y="746235"/>
            <a:ext cx="3751918" cy="55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332" y="217982"/>
            <a:ext cx="6267846" cy="1996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87" y="2353879"/>
            <a:ext cx="4950866" cy="222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952" y="2848892"/>
            <a:ext cx="3549048" cy="3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50372" cy="675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16" y="-26642"/>
            <a:ext cx="4978784" cy="68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519"/>
            <a:ext cx="6648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1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6" y="217981"/>
            <a:ext cx="10515600" cy="378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90" y="596955"/>
            <a:ext cx="4101662" cy="6457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76" y="79805"/>
            <a:ext cx="4477149" cy="67781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4" y="365125"/>
            <a:ext cx="4478103" cy="62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37" y="0"/>
            <a:ext cx="5108849" cy="70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multiplying fractions by whole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64" y="1027906"/>
            <a:ext cx="7154064" cy="50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8" y="242558"/>
            <a:ext cx="32956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34" y="456378"/>
            <a:ext cx="74009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23837"/>
            <a:ext cx="87344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504825"/>
            <a:ext cx="88106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792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7" y="100012"/>
            <a:ext cx="76390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97" y="594983"/>
            <a:ext cx="85058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45" y="365125"/>
            <a:ext cx="88106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7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7" y="121251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9811" y="1120840"/>
            <a:ext cx="6727824" cy="5267959"/>
            <a:chOff x="0" y="0"/>
            <a:chExt cx="6998335" cy="61821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28"/>
            <a:stretch/>
          </p:blipFill>
          <p:spPr bwMode="auto">
            <a:xfrm>
              <a:off x="109182" y="0"/>
              <a:ext cx="3439160" cy="42741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85397"/>
              <a:ext cx="6998335" cy="1896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1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have a go…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3238"/>
            <a:ext cx="789789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95287"/>
            <a:ext cx="90773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try this one…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787"/>
            <a:ext cx="8877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95250"/>
            <a:ext cx="92297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216</Words>
  <Application>Microsoft Office PowerPoint</Application>
  <PresentationFormat>Widescreen</PresentationFormat>
  <Paragraphs>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Maths Home Learning – Set 1 </vt:lpstr>
      <vt:lpstr>This week…</vt:lpstr>
      <vt:lpstr>Monday – Arithmetic – Long division </vt:lpstr>
      <vt:lpstr>Answers</vt:lpstr>
      <vt:lpstr>Example</vt:lpstr>
      <vt:lpstr>Now you have a go…</vt:lpstr>
      <vt:lpstr>PowerPoint Presentation</vt:lpstr>
      <vt:lpstr>Now try this one…</vt:lpstr>
      <vt:lpstr>PowerPoint Presentation</vt:lpstr>
      <vt:lpstr>Complete these in your book. Check the method carefully then check with the answers. </vt:lpstr>
      <vt:lpstr>Challenge</vt:lpstr>
      <vt:lpstr>Tuesday – Adding and subtracting fractions</vt:lpstr>
      <vt:lpstr>OMS answer</vt:lpstr>
      <vt:lpstr>Today we are going to be adding and subtracting fractions, including putting in missing fractions to make whole numbers.  </vt:lpstr>
      <vt:lpstr>We can use equivalent fractions to find common denominators and complete addition and subtraction sums. </vt:lpstr>
      <vt:lpstr>Answer</vt:lpstr>
      <vt:lpstr>Complete the following questions in your home learning book. </vt:lpstr>
      <vt:lpstr>Answers</vt:lpstr>
      <vt:lpstr>PowerPoint Presentation</vt:lpstr>
      <vt:lpstr>PowerPoint Presentation</vt:lpstr>
      <vt:lpstr>PowerPoint Presentation</vt:lpstr>
      <vt:lpstr>Answer</vt:lpstr>
      <vt:lpstr>PowerPoint Presentation</vt:lpstr>
      <vt:lpstr>Answer</vt:lpstr>
      <vt:lpstr>PowerPoint Presentation</vt:lpstr>
      <vt:lpstr>Challenge questions </vt:lpstr>
      <vt:lpstr>Wednesday – Simplifying fractions</vt:lpstr>
      <vt:lpstr>OMS - Answers</vt:lpstr>
      <vt:lpstr>Today we are going to learn how to simplify fractions. </vt:lpstr>
      <vt:lpstr>PowerPoint Presentation</vt:lpstr>
      <vt:lpstr>PowerPoint Presentation</vt:lpstr>
      <vt:lpstr>PowerPoint Presentation</vt:lpstr>
      <vt:lpstr>Complete the following online activity to practise simplifying fractions. </vt:lpstr>
      <vt:lpstr>Thursday – mixed addition and subtraction of fractions</vt:lpstr>
      <vt:lpstr>Answer</vt:lpstr>
      <vt:lpstr>PowerPoint Presentation</vt:lpstr>
      <vt:lpstr>Answer</vt:lpstr>
      <vt:lpstr>Questions to complete</vt:lpstr>
      <vt:lpstr>PowerPoint Presentation</vt:lpstr>
      <vt:lpstr>Answers</vt:lpstr>
      <vt:lpstr>PowerPoint Presentation</vt:lpstr>
      <vt:lpstr>Friday – multiplying fractions by whole numbers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Answers</vt:lpstr>
      <vt:lpstr>Challenge questions 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Felicity Quinn</cp:lastModifiedBy>
  <cp:revision>37</cp:revision>
  <cp:lastPrinted>2020-11-13T11:37:14Z</cp:lastPrinted>
  <dcterms:created xsi:type="dcterms:W3CDTF">2020-10-09T06:25:15Z</dcterms:created>
  <dcterms:modified xsi:type="dcterms:W3CDTF">2020-11-16T15:39:05Z</dcterms:modified>
</cp:coreProperties>
</file>