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64" r:id="rId3"/>
    <p:sldId id="346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77" r:id="rId13"/>
    <p:sldId id="388" r:id="rId14"/>
    <p:sldId id="389" r:id="rId15"/>
    <p:sldId id="390" r:id="rId16"/>
    <p:sldId id="392" r:id="rId17"/>
    <p:sldId id="393" r:id="rId18"/>
    <p:sldId id="412" r:id="rId19"/>
    <p:sldId id="394" r:id="rId20"/>
    <p:sldId id="347" r:id="rId21"/>
    <p:sldId id="396" r:id="rId22"/>
    <p:sldId id="397" r:id="rId23"/>
    <p:sldId id="398" r:id="rId24"/>
    <p:sldId id="37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379" r:id="rId33"/>
    <p:sldId id="406" r:id="rId34"/>
    <p:sldId id="407" r:id="rId35"/>
    <p:sldId id="408" r:id="rId36"/>
    <p:sldId id="409" r:id="rId37"/>
    <p:sldId id="410" r:id="rId38"/>
    <p:sldId id="411" r:id="rId39"/>
    <p:sldId id="345" r:id="rId4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0AD7F-FB88-4EA7-8164-57FA6B77C4AB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CEC4-AD00-4E2A-9A39-683E646C2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0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ctionary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bREQcdMYBA&amp;feature=emb_log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16.11.20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42862"/>
            <a:ext cx="66770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85725"/>
            <a:ext cx="88487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7" y="462455"/>
            <a:ext cx="103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5007" y="462455"/>
            <a:ext cx="6185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Day 2 – Reading comprehension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478455"/>
            <a:ext cx="8041216" cy="47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2123" y="262758"/>
            <a:ext cx="399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through the text carefully. </a:t>
            </a:r>
          </a:p>
          <a:p>
            <a:endParaRPr lang="en-US" dirty="0"/>
          </a:p>
          <a:p>
            <a:r>
              <a:rPr lang="en-US" dirty="0" smtClean="0"/>
              <a:t>Think about any words you don’t know. 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169625"/>
            <a:ext cx="5969991" cy="634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3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7" y="462455"/>
            <a:ext cx="103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3636" y="182756"/>
            <a:ext cx="11390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Answer the following questions in your home learning book. </a:t>
            </a:r>
            <a:endParaRPr lang="en-GB" sz="2800" dirty="0"/>
          </a:p>
          <a:p>
            <a:r>
              <a:rPr lang="en-US" sz="2800" dirty="0" smtClean="0"/>
              <a:t>Keep referring back to the text and use quotes where appropriate. 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7" y="1219729"/>
            <a:ext cx="6288637" cy="51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-9525"/>
            <a:ext cx="1098232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4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671512"/>
            <a:ext cx="109537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3" y="188912"/>
            <a:ext cx="9738783" cy="63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12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60" y="178674"/>
            <a:ext cx="204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Answers</a:t>
            </a:r>
            <a:endParaRPr lang="en-GB" sz="3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1045103"/>
            <a:ext cx="5029200" cy="519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3" y="1256242"/>
            <a:ext cx="64865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1 – Grammar: Modal verbs</a:t>
            </a:r>
          </a:p>
          <a:p>
            <a:r>
              <a:rPr lang="en-GB" dirty="0" smtClean="0"/>
              <a:t>Day 2 – Reading</a:t>
            </a:r>
            <a:r>
              <a:rPr lang="en-GB" dirty="0"/>
              <a:t> </a:t>
            </a:r>
            <a:r>
              <a:rPr lang="en-GB" dirty="0" smtClean="0"/>
              <a:t>comprehension</a:t>
            </a:r>
          </a:p>
          <a:p>
            <a:r>
              <a:rPr lang="en-GB" dirty="0" smtClean="0"/>
              <a:t>Day 3 – Writing: Features of a newspaper</a:t>
            </a:r>
          </a:p>
          <a:p>
            <a:r>
              <a:rPr lang="en-GB" dirty="0" smtClean="0"/>
              <a:t>Day 4 – </a:t>
            </a:r>
            <a:r>
              <a:rPr lang="en-GB" dirty="0"/>
              <a:t>Writing: </a:t>
            </a:r>
            <a:r>
              <a:rPr lang="en-GB" dirty="0" smtClean="0"/>
              <a:t>Features of a newspaper</a:t>
            </a:r>
          </a:p>
          <a:p>
            <a:r>
              <a:rPr lang="en-GB" dirty="0" smtClean="0"/>
              <a:t>Day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/>
              <a:t>– </a:t>
            </a:r>
            <a:r>
              <a:rPr lang="en-GB" smtClean="0"/>
              <a:t>Spellings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Spelling practice website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1" y="283477"/>
            <a:ext cx="1117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3 – Features of a newspaper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3" y="991363"/>
            <a:ext cx="6672792" cy="296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4" y="4299575"/>
            <a:ext cx="10829705" cy="2303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3290" y="3392269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https://www.dictionary.com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46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91" y="0"/>
            <a:ext cx="4590203" cy="6557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25" y="1636712"/>
            <a:ext cx="4567258" cy="54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0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338667"/>
            <a:ext cx="7614725" cy="63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1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517" y="128060"/>
            <a:ext cx="6972294" cy="6636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7" y="338667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980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1" y="283477"/>
            <a:ext cx="790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4 – Features of a newspaper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1126596"/>
            <a:ext cx="10157738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32" y="211667"/>
            <a:ext cx="1001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Table to be completed. You can draw this table in your book or print off a copy.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683153"/>
            <a:ext cx="116109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485246"/>
            <a:ext cx="116871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91" y="0"/>
            <a:ext cx="4799542" cy="68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5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05" y="0"/>
            <a:ext cx="4864628" cy="66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1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34" y="76200"/>
            <a:ext cx="4879656" cy="67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7" y="462455"/>
            <a:ext cx="103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5007" y="462455"/>
            <a:ext cx="6315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Day </a:t>
            </a:r>
            <a:r>
              <a:rPr lang="en-GB" sz="3600" dirty="0" smtClean="0"/>
              <a:t>1 – Grammar – Modal verbs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98" y="1208362"/>
            <a:ext cx="7209440" cy="5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490" y="311013"/>
            <a:ext cx="1110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Debbie Hepplewhite Print Font" panose="03050602040000000000" pitchFamily="66" charset="0"/>
              </a:rPr>
              <a:t>Now </a:t>
            </a:r>
            <a:r>
              <a:rPr lang="en-GB" dirty="0" smtClean="0">
                <a:latin typeface="Debbie Hepplewhite Print Font" panose="03050602040000000000" pitchFamily="66" charset="0"/>
              </a:rPr>
              <a:t>complete </a:t>
            </a:r>
            <a:r>
              <a:rPr lang="en-GB" dirty="0" smtClean="0">
                <a:latin typeface="Debbie Hepplewhite Print Font" panose="03050602040000000000" pitchFamily="66" charset="0"/>
              </a:rPr>
              <a:t>a table of similarities and differences between the three newspaper articles. Draw this into your book. 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33133" y="1490133"/>
            <a:ext cx="1110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Debbie Hepplewhite Print Font" panose="03050602040000000000" pitchFamily="66" charset="0"/>
              </a:rPr>
              <a:t>S</a:t>
            </a:r>
            <a:r>
              <a:rPr lang="en-GB" dirty="0" smtClean="0">
                <a:latin typeface="Debbie Hepplewhite Print Font" panose="03050602040000000000" pitchFamily="66" charset="0"/>
              </a:rPr>
              <a:t>imilarities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468" y="1490133"/>
            <a:ext cx="1110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Debbie Hepplewhite Print Font" panose="03050602040000000000" pitchFamily="66" charset="0"/>
              </a:rPr>
              <a:t>Differences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10200" y="1227667"/>
            <a:ext cx="22412" cy="53022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6533" y="1964267"/>
            <a:ext cx="10227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93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45533"/>
            <a:ext cx="344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732691"/>
            <a:ext cx="10594975" cy="59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1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51" y="275011"/>
            <a:ext cx="790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5 – Spelling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70" y="1045634"/>
            <a:ext cx="91535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80585"/>
            <a:ext cx="8915400" cy="66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9525"/>
            <a:ext cx="89058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46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9" y="161925"/>
            <a:ext cx="8029575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5933" y="1921933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Write these words into your book.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3260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42875"/>
            <a:ext cx="83915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93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54" y="411691"/>
            <a:ext cx="10052940" cy="52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0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"/>
            <a:ext cx="8991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9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Spelling words to learn:</a:t>
            </a:r>
          </a:p>
          <a:p>
            <a:r>
              <a:rPr lang="en-GB" dirty="0"/>
              <a:t>bought</a:t>
            </a:r>
          </a:p>
          <a:p>
            <a:r>
              <a:rPr lang="en-GB" dirty="0"/>
              <a:t>thought</a:t>
            </a:r>
          </a:p>
          <a:p>
            <a:r>
              <a:rPr lang="en-GB" dirty="0"/>
              <a:t>brought</a:t>
            </a:r>
          </a:p>
          <a:p>
            <a:r>
              <a:rPr lang="en-GB" dirty="0"/>
              <a:t>fought</a:t>
            </a:r>
          </a:p>
          <a:p>
            <a:r>
              <a:rPr lang="en-GB" dirty="0"/>
              <a:t>rough</a:t>
            </a:r>
          </a:p>
          <a:p>
            <a:r>
              <a:rPr lang="en-GB" dirty="0"/>
              <a:t>tough</a:t>
            </a:r>
          </a:p>
          <a:p>
            <a:r>
              <a:rPr lang="en-GB" dirty="0"/>
              <a:t>enough</a:t>
            </a:r>
          </a:p>
          <a:p>
            <a:r>
              <a:rPr lang="en-GB" dirty="0"/>
              <a:t>through</a:t>
            </a:r>
          </a:p>
          <a:p>
            <a:r>
              <a:rPr lang="en-GB" dirty="0"/>
              <a:t>thorough</a:t>
            </a:r>
          </a:p>
          <a:p>
            <a:r>
              <a:rPr lang="en-GB" dirty="0"/>
              <a:t>borough</a:t>
            </a:r>
          </a:p>
          <a:p>
            <a:r>
              <a:rPr lang="en-GB" dirty="0"/>
              <a:t>plough</a:t>
            </a:r>
          </a:p>
          <a:p>
            <a:r>
              <a:rPr lang="en-GB" dirty="0"/>
              <a:t>though</a:t>
            </a:r>
          </a:p>
        </p:txBody>
      </p:sp>
    </p:spTree>
    <p:extLst>
      <p:ext uri="{BB962C8B-B14F-4D97-AF65-F5344CB8AC3E}">
        <p14:creationId xmlns:p14="http://schemas.microsoft.com/office/powerpoint/2010/main" val="319217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44" y="279181"/>
            <a:ext cx="9229725" cy="6362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579" y="3053283"/>
            <a:ext cx="1965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3"/>
              </a:rPr>
              <a:t>https://www.youtube.com/watch?v=5bREQcdMYBA&amp;feature=emb_logo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7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66675"/>
            <a:ext cx="90582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509587"/>
            <a:ext cx="93916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0487"/>
            <a:ext cx="79057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0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538162"/>
            <a:ext cx="90582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90500"/>
            <a:ext cx="925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7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189</Words>
  <Application>Microsoft Office PowerPoint</Application>
  <PresentationFormat>Widescreen</PresentationFormat>
  <Paragraphs>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Debbie Hepplewhite Print Font</vt:lpstr>
      <vt:lpstr>Office Theme</vt:lpstr>
      <vt:lpstr>English Home Learning</vt:lpstr>
      <vt:lpstr>This week…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Felicity Quinn</cp:lastModifiedBy>
  <cp:revision>60</cp:revision>
  <cp:lastPrinted>2020-11-13T10:55:08Z</cp:lastPrinted>
  <dcterms:created xsi:type="dcterms:W3CDTF">2020-09-11T10:00:33Z</dcterms:created>
  <dcterms:modified xsi:type="dcterms:W3CDTF">2020-11-13T11:19:00Z</dcterms:modified>
</cp:coreProperties>
</file>