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64" r:id="rId4"/>
    <p:sldId id="365" r:id="rId5"/>
    <p:sldId id="366" r:id="rId6"/>
    <p:sldId id="372" r:id="rId7"/>
    <p:sldId id="367" r:id="rId8"/>
    <p:sldId id="373" r:id="rId9"/>
    <p:sldId id="346" r:id="rId10"/>
    <p:sldId id="347" r:id="rId11"/>
    <p:sldId id="374" r:id="rId12"/>
    <p:sldId id="375" r:id="rId13"/>
    <p:sldId id="376" r:id="rId14"/>
    <p:sldId id="348" r:id="rId15"/>
    <p:sldId id="379" r:id="rId16"/>
    <p:sldId id="377" r:id="rId17"/>
    <p:sldId id="378" r:id="rId18"/>
    <p:sldId id="358" r:id="rId19"/>
    <p:sldId id="380" r:id="rId20"/>
    <p:sldId id="383" r:id="rId21"/>
    <p:sldId id="381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sources.activelearnprimary.co.uk/epub/platform-player/index.html?activeTextPlayerResourceId=240371&amp;resourceId=207539&amp;resourceTitle=Petronas&amp;activeTextSkin=BugClub&amp;isPupil=false&amp;keyStageId=2&amp;useScorm=false&amp;allocationId=0&amp;userId=2528175&amp;scormUri=https://www.activelearnprimary.co.uk/scorm/epub-scorm-handler.php&amp;readToMe=true&amp;type=bugclub_ebook&amp;activetextPageId=undefined&amp;ver=62ce59f4f00fc3f4df35566aceaa8baf8b45e8c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09.11.20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1" y="283477"/>
            <a:ext cx="790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3 – Clockwork</a:t>
            </a:r>
            <a:endParaRPr lang="en-GB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40" y="953393"/>
            <a:ext cx="6324600" cy="59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106487"/>
            <a:ext cx="9833356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38" y="423863"/>
            <a:ext cx="5907366" cy="6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4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62" y="842962"/>
            <a:ext cx="886569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226" y="417051"/>
            <a:ext cx="3985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Day </a:t>
            </a:r>
            <a:r>
              <a:rPr lang="en-GB" sz="4000" dirty="0" smtClean="0"/>
              <a:t>4 </a:t>
            </a:r>
            <a:r>
              <a:rPr lang="en-GB" sz="4000" dirty="0"/>
              <a:t>– Clockwork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759936"/>
            <a:ext cx="9036718" cy="4094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0" y="1175161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Write paragraph 2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85" y="146979"/>
            <a:ext cx="5392464" cy="6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8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-9525"/>
            <a:ext cx="91725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5" y="245514"/>
            <a:ext cx="6771294" cy="6270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1725" y="485461"/>
            <a:ext cx="51185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Let me tell you all about it. </a:t>
            </a:r>
          </a:p>
          <a:p>
            <a:endParaRPr lang="en-GB" sz="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The strangest thing happened to me earlier tonight. </a:t>
            </a:r>
          </a:p>
          <a:p>
            <a:endParaRPr lang="en-GB" sz="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It all started when...</a:t>
            </a:r>
          </a:p>
          <a:p>
            <a:endParaRPr lang="en-GB" sz="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I was in the tavern drinking solemnly when...</a:t>
            </a:r>
          </a:p>
          <a:p>
            <a:endParaRPr lang="en-GB" sz="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It was during Fritz's story when...</a:t>
            </a:r>
          </a:p>
        </p:txBody>
      </p:sp>
    </p:spTree>
    <p:extLst>
      <p:ext uri="{BB962C8B-B14F-4D97-AF65-F5344CB8AC3E}">
        <p14:creationId xmlns:p14="http://schemas.microsoft.com/office/powerpoint/2010/main" val="48382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75" y="378372"/>
            <a:ext cx="626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5 - Clockwork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18100" y="470705"/>
            <a:ext cx="80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Write your third paragraph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549400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Paragraph 3 – Your reaction to what has happened.</a:t>
            </a:r>
          </a:p>
          <a:p>
            <a:endParaRPr lang="en-GB" sz="3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 this paragraph you need to show how frantic </a:t>
            </a:r>
            <a:r>
              <a:rPr lang="en-GB" sz="3600" dirty="0" smtClean="0"/>
              <a:t>Karl's </a:t>
            </a:r>
            <a:r>
              <a:rPr lang="en-GB" sz="3600" dirty="0"/>
              <a:t>thoughts </a:t>
            </a:r>
            <a:r>
              <a:rPr lang="en-GB" sz="3600" dirty="0" smtClean="0"/>
              <a:t>are and the </a:t>
            </a:r>
            <a:r>
              <a:rPr lang="en-GB" sz="3600" dirty="0"/>
              <a:t>predicament that he is in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To </a:t>
            </a:r>
            <a:r>
              <a:rPr lang="en-GB" sz="3600" dirty="0"/>
              <a:t>do this you should include</a:t>
            </a:r>
            <a:r>
              <a:rPr lang="en-GB" sz="3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Reasons </a:t>
            </a:r>
            <a:r>
              <a:rPr lang="en-GB" sz="3600" dirty="0"/>
              <a:t>to make Sir </a:t>
            </a:r>
            <a:r>
              <a:rPr lang="en-GB" sz="3600" dirty="0" err="1"/>
              <a:t>Ironsoul</a:t>
            </a:r>
            <a:r>
              <a:rPr lang="en-GB" sz="3600" dirty="0"/>
              <a:t> and use him in the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Reasons </a:t>
            </a:r>
            <a:r>
              <a:rPr lang="en-GB" sz="3600" dirty="0" smtClean="0"/>
              <a:t>NOT to take Sir </a:t>
            </a:r>
            <a:r>
              <a:rPr lang="en-GB" sz="3600" dirty="0" err="1" smtClean="0"/>
              <a:t>Ironsoul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9030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23825"/>
            <a:ext cx="77343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 – Grammar: Expanded Noun Phrases </a:t>
            </a:r>
          </a:p>
          <a:p>
            <a:r>
              <a:rPr lang="en-GB" dirty="0" smtClean="0"/>
              <a:t>Day 2 – Reading: Petronas</a:t>
            </a:r>
          </a:p>
          <a:p>
            <a:r>
              <a:rPr lang="en-GB" dirty="0" smtClean="0"/>
              <a:t>Day 3 – Writing: Power of Reading - Clockwork</a:t>
            </a:r>
          </a:p>
          <a:p>
            <a:r>
              <a:rPr lang="en-GB" dirty="0" smtClean="0"/>
              <a:t>Day 4 – </a:t>
            </a:r>
            <a:r>
              <a:rPr lang="en-GB" dirty="0"/>
              <a:t>Writing: Power of Reading - Clockwork</a:t>
            </a:r>
            <a:endParaRPr lang="en-GB" dirty="0" smtClean="0"/>
          </a:p>
          <a:p>
            <a:r>
              <a:rPr lang="en-GB" dirty="0" smtClean="0"/>
              <a:t>Day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Writing: Power of Reading – Clockwork</a:t>
            </a:r>
          </a:p>
          <a:p>
            <a:endParaRPr lang="en-US" dirty="0" smtClean="0"/>
          </a:p>
          <a:p>
            <a:r>
              <a:rPr lang="en-US" dirty="0" smtClean="0"/>
              <a:t>Spelling </a:t>
            </a:r>
            <a:r>
              <a:rPr lang="en-US" dirty="0" err="1" smtClean="0"/>
              <a:t>practise</a:t>
            </a:r>
            <a:r>
              <a:rPr lang="en-US" dirty="0" smtClean="0"/>
              <a:t> website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42887"/>
            <a:ext cx="69342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4300"/>
            <a:ext cx="85915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list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Spelling words to learn:</a:t>
            </a:r>
          </a:p>
          <a:p>
            <a:r>
              <a:rPr lang="en-GB" dirty="0"/>
              <a:t>deceive</a:t>
            </a:r>
          </a:p>
          <a:p>
            <a:r>
              <a:rPr lang="en-GB" dirty="0"/>
              <a:t>conceive</a:t>
            </a:r>
          </a:p>
          <a:p>
            <a:r>
              <a:rPr lang="en-GB" dirty="0"/>
              <a:t>weight</a:t>
            </a:r>
          </a:p>
          <a:p>
            <a:r>
              <a:rPr lang="en-GB" dirty="0"/>
              <a:t>receive</a:t>
            </a:r>
          </a:p>
          <a:p>
            <a:r>
              <a:rPr lang="en-GB" dirty="0"/>
              <a:t>weird</a:t>
            </a:r>
          </a:p>
          <a:p>
            <a:r>
              <a:rPr lang="en-GB" dirty="0"/>
              <a:t>perceive</a:t>
            </a:r>
          </a:p>
          <a:p>
            <a:r>
              <a:rPr lang="en-GB" dirty="0"/>
              <a:t>ceiling</a:t>
            </a:r>
          </a:p>
          <a:p>
            <a:r>
              <a:rPr lang="en-GB" dirty="0"/>
              <a:t>conceit</a:t>
            </a:r>
          </a:p>
          <a:p>
            <a:r>
              <a:rPr lang="en-GB" dirty="0"/>
              <a:t>friend</a:t>
            </a:r>
          </a:p>
          <a:p>
            <a:r>
              <a:rPr lang="en-GB" dirty="0"/>
              <a:t>receipt</a:t>
            </a:r>
          </a:p>
          <a:p>
            <a:r>
              <a:rPr lang="en-GB" dirty="0"/>
              <a:t>deceit</a:t>
            </a:r>
          </a:p>
          <a:p>
            <a:r>
              <a:rPr lang="en-GB" dirty="0"/>
              <a:t>ancient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841" y="2806262"/>
            <a:ext cx="60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onto the website spellingshed.com to </a:t>
            </a:r>
            <a:r>
              <a:rPr lang="en-US" dirty="0" err="1" smtClean="0"/>
              <a:t>practise</a:t>
            </a:r>
            <a:r>
              <a:rPr lang="en-US" dirty="0" smtClean="0"/>
              <a:t> some of these words!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1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79400"/>
            <a:ext cx="10496550" cy="587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1 – Grammar: Expanded Noun Phrases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95" y="910998"/>
            <a:ext cx="9067119" cy="54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10" y="239485"/>
            <a:ext cx="9085755" cy="62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89" y="169410"/>
            <a:ext cx="74104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4" y="5032602"/>
            <a:ext cx="7923439" cy="11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7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0511"/>
            <a:ext cx="9942255" cy="604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6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326571"/>
            <a:ext cx="8512451" cy="57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3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8" y="195264"/>
            <a:ext cx="6618276" cy="35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32" y="3400425"/>
            <a:ext cx="6187168" cy="32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0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7" y="462455"/>
            <a:ext cx="10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5007" y="462455"/>
            <a:ext cx="6185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Day 2 – Reading comprehension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923" y="1493341"/>
            <a:ext cx="10394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Using your </a:t>
            </a:r>
            <a:r>
              <a:rPr lang="en-GB" sz="2800" dirty="0" err="1"/>
              <a:t>bugclub</a:t>
            </a:r>
            <a:r>
              <a:rPr lang="en-GB" sz="2800" dirty="0"/>
              <a:t> login follow the link and read </a:t>
            </a:r>
            <a:r>
              <a:rPr lang="en-GB" sz="2800" dirty="0" smtClean="0"/>
              <a:t>to </a:t>
            </a:r>
            <a:r>
              <a:rPr lang="en-GB" sz="2800" dirty="0"/>
              <a:t>page </a:t>
            </a:r>
            <a:r>
              <a:rPr lang="en-GB" sz="2800" dirty="0" smtClean="0"/>
              <a:t>106</a:t>
            </a:r>
            <a:endParaRPr lang="en-GB" sz="2800" dirty="0"/>
          </a:p>
          <a:p>
            <a:r>
              <a:rPr lang="en-GB" sz="2800" dirty="0">
                <a:hlinkClick r:id="rId2"/>
              </a:rPr>
              <a:t>Click here</a:t>
            </a:r>
            <a:r>
              <a:rPr lang="en-GB" sz="2800" dirty="0"/>
              <a:t> If the link doesn’t work, search for </a:t>
            </a:r>
            <a:r>
              <a:rPr lang="en-GB" sz="2800" dirty="0" smtClean="0"/>
              <a:t>Petronas </a:t>
            </a:r>
            <a:r>
              <a:rPr lang="en-GB" sz="2800" dirty="0"/>
              <a:t>in your library. </a:t>
            </a:r>
          </a:p>
          <a:p>
            <a:r>
              <a:rPr lang="en-GB" sz="2800" dirty="0"/>
              <a:t>Answer the bug questions as you go. Look for this symbol.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Your answers will be saved for your teacher to see. </a:t>
            </a:r>
          </a:p>
          <a:p>
            <a:endParaRPr lang="en-GB" sz="2800" dirty="0"/>
          </a:p>
          <a:p>
            <a:r>
              <a:rPr lang="en-GB" sz="2800" dirty="0"/>
              <a:t>(If the link doesn’t work straight away you may need to login first then find the book in your library)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735" y="2676370"/>
            <a:ext cx="1310232" cy="14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288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Debbie Hepplewhite Print Font</vt:lpstr>
      <vt:lpstr>Segoe UI</vt:lpstr>
      <vt:lpstr>Office Theme</vt:lpstr>
      <vt:lpstr>English Home Learning</vt:lpstr>
      <vt:lpstr>This week…</vt:lpstr>
      <vt:lpstr>Day 1 – Grammar: Expanded Noun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list and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Felicity Quinn</cp:lastModifiedBy>
  <cp:revision>49</cp:revision>
  <dcterms:created xsi:type="dcterms:W3CDTF">2020-09-11T10:00:33Z</dcterms:created>
  <dcterms:modified xsi:type="dcterms:W3CDTF">2020-11-10T18:26:39Z</dcterms:modified>
</cp:coreProperties>
</file>