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60" r:id="rId25"/>
    <p:sldId id="361" r:id="rId26"/>
    <p:sldId id="362" r:id="rId27"/>
    <p:sldId id="363" r:id="rId28"/>
    <p:sldId id="34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1" autoAdjust="0"/>
    <p:restoredTop sz="94660"/>
  </p:normalViewPr>
  <p:slideViewPr>
    <p:cSldViewPr snapToGrid="0">
      <p:cViewPr varScale="1">
        <p:scale>
          <a:sx n="91" d="100"/>
          <a:sy n="91" d="100"/>
        </p:scale>
        <p:origin x="22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esources.activelearnprimary.co.uk/epub/platform-player/index.html?activeTextPlayerResourceId=240371&amp;resourceId=207539&amp;resourceTitle=Petronas&amp;activeTextSkin=BugClub&amp;isPupil=false&amp;keyStageId=2&amp;useScorm=false&amp;allocationId=0&amp;userId=2528175&amp;scormUri=https://www.activelearnprimary.co.uk/scorm/epub-scorm-handler.php&amp;readToMe=true&amp;type=bugclub_ebook&amp;activetextPageId=undefined&amp;ver=62ce59f4f00fc3f4df35566aceaa8baf8b45e8ca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tayrF7ErtE" TargetMode="External"/><Relationship Id="rId3" Type="http://schemas.openxmlformats.org/officeDocument/2006/relationships/hyperlink" Target="https://www.youtube.com/watch?v=dP-q_8CetBg" TargetMode="External"/><Relationship Id="rId7" Type="http://schemas.openxmlformats.org/officeDocument/2006/relationships/hyperlink" Target="https://www.youtube.com/watch?v=JHhxTfqMrG4" TargetMode="External"/><Relationship Id="rId2" Type="http://schemas.openxmlformats.org/officeDocument/2006/relationships/hyperlink" Target="https://www.youtube.com/watch?v=6EZMbIrLuA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cH4oB4NNNKw" TargetMode="External"/><Relationship Id="rId5" Type="http://schemas.openxmlformats.org/officeDocument/2006/relationships/hyperlink" Target="https://www.youtube.com/watch?v=Ik8-oV_axqE" TargetMode="External"/><Relationship Id="rId4" Type="http://schemas.openxmlformats.org/officeDocument/2006/relationships/hyperlink" Target="https://www.youtube.com/watch?v=RZMSfRE3VaM" TargetMode="External"/><Relationship Id="rId9" Type="http://schemas.openxmlformats.org/officeDocument/2006/relationships/hyperlink" Target="https://www.youtube.com/watch?v=31tlLI5Ly_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spellingframe.co.uk/spelling-rule/37/44-Use-of-the-hyph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English Home Learning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Week Beginning 02.11.20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9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35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Further challenge: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828676"/>
            <a:ext cx="7586663" cy="581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35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007" y="462455"/>
            <a:ext cx="1031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15007" y="462455"/>
            <a:ext cx="6185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/>
              <a:t>Day 2 – Reading comprehension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30923" y="1493341"/>
            <a:ext cx="103947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Using your </a:t>
            </a:r>
            <a:r>
              <a:rPr lang="en-GB" sz="2800" dirty="0" err="1"/>
              <a:t>bugclub</a:t>
            </a:r>
            <a:r>
              <a:rPr lang="en-GB" sz="2800" dirty="0"/>
              <a:t> login follow the link and read </a:t>
            </a:r>
            <a:r>
              <a:rPr lang="en-GB" sz="2800" dirty="0" smtClean="0"/>
              <a:t>to </a:t>
            </a:r>
            <a:r>
              <a:rPr lang="en-GB" sz="2800" dirty="0"/>
              <a:t>page </a:t>
            </a:r>
            <a:r>
              <a:rPr lang="en-GB" sz="2800" dirty="0" smtClean="0"/>
              <a:t>64</a:t>
            </a:r>
            <a:endParaRPr lang="en-GB" sz="2800" dirty="0"/>
          </a:p>
          <a:p>
            <a:r>
              <a:rPr lang="en-GB" sz="2800" dirty="0">
                <a:hlinkClick r:id="rId2"/>
              </a:rPr>
              <a:t>Click here</a:t>
            </a:r>
            <a:r>
              <a:rPr lang="en-GB" sz="2800" dirty="0"/>
              <a:t> If the link doesn’t work, search for </a:t>
            </a:r>
            <a:r>
              <a:rPr lang="en-GB" sz="2800" dirty="0" smtClean="0"/>
              <a:t>Petronas </a:t>
            </a:r>
            <a:r>
              <a:rPr lang="en-GB" sz="2800" dirty="0"/>
              <a:t>in your library. </a:t>
            </a:r>
          </a:p>
          <a:p>
            <a:r>
              <a:rPr lang="en-GB" sz="2800" dirty="0"/>
              <a:t>Answer the bug questions as you go. Look for this symbol.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Your answers will be saved for your teacher to see. </a:t>
            </a:r>
          </a:p>
          <a:p>
            <a:endParaRPr lang="en-GB" sz="2800" dirty="0"/>
          </a:p>
          <a:p>
            <a:r>
              <a:rPr lang="en-GB" sz="2800" dirty="0"/>
              <a:t>(If the link doesn’t work straight away you may need to login first then find the book in your library)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735" y="2676370"/>
            <a:ext cx="1310232" cy="143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8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151" y="283477"/>
            <a:ext cx="7903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Day 3 – Clockwork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83476" y="1166986"/>
            <a:ext cx="9133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Recap the story - watch the following videos in order. This should take you up to the end of part one. 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988807" y="2091597"/>
            <a:ext cx="4896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https://www.youtube.com/watch?v=6EZMbIrLuAs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104421" y="2629923"/>
            <a:ext cx="4896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https://www.youtube.com/watch?v=6EZMbIrLuAs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15177" y="3168249"/>
            <a:ext cx="4875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https://www.youtube.com/watch?v=dP-q_8CetBg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52585" y="3706575"/>
            <a:ext cx="504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https://www.youtube.com/watch?v=RZMSfRE3VaM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52585" y="4244901"/>
            <a:ext cx="481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https://www.youtube.com/watch?v=Ik8-oV_axqE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15177" y="4783227"/>
            <a:ext cx="510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https://www.youtube.com/watch?v=cH4oB4NNNKw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915177" y="5284147"/>
            <a:ext cx="4937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7"/>
              </a:rPr>
              <a:t>https://www.youtube.com/watch?v=JHhxTfqMrG4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952585" y="5790942"/>
            <a:ext cx="4710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8"/>
              </a:rPr>
              <a:t>https://www.youtube.com/watch?v=rtayrF7ErtE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906193" y="6339778"/>
            <a:ext cx="4803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9"/>
              </a:rPr>
              <a:t>https://www.youtube.com/watch?v=31tlLI5Ly_M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9462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226" y="417051"/>
            <a:ext cx="3985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Day </a:t>
            </a:r>
            <a:r>
              <a:rPr lang="en-GB" sz="4000" dirty="0" smtClean="0"/>
              <a:t>4 </a:t>
            </a:r>
            <a:r>
              <a:rPr lang="en-GB" sz="4000" dirty="0"/>
              <a:t>– Clockwork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961" y="1124937"/>
            <a:ext cx="8157998" cy="51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25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068" y="314160"/>
            <a:ext cx="7829221" cy="58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0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335" y="153385"/>
            <a:ext cx="8152086" cy="657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8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161925"/>
            <a:ext cx="747712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49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52387"/>
            <a:ext cx="7439025" cy="675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38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66" y="649670"/>
            <a:ext cx="10551668" cy="283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90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25" y="536191"/>
            <a:ext cx="5857875" cy="5133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652" y="645728"/>
            <a:ext cx="67818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3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week…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Day 1 – Grammar</a:t>
            </a:r>
            <a:r>
              <a:rPr lang="en-GB" dirty="0" smtClean="0"/>
              <a:t>: Informal/formal language </a:t>
            </a:r>
            <a:endParaRPr lang="en-GB" dirty="0"/>
          </a:p>
          <a:p>
            <a:r>
              <a:rPr lang="en-GB" dirty="0" smtClean="0"/>
              <a:t>Day 2 – Reading: </a:t>
            </a:r>
            <a:r>
              <a:rPr lang="en-GB" dirty="0" smtClean="0"/>
              <a:t>Petronas</a:t>
            </a:r>
            <a:endParaRPr lang="en-GB" dirty="0" smtClean="0"/>
          </a:p>
          <a:p>
            <a:r>
              <a:rPr lang="en-GB" dirty="0" smtClean="0"/>
              <a:t>Day 3 – Writing: Power of Reading - Clockwork</a:t>
            </a:r>
          </a:p>
          <a:p>
            <a:r>
              <a:rPr lang="en-GB" dirty="0" smtClean="0"/>
              <a:t>Day 4 – </a:t>
            </a:r>
            <a:r>
              <a:rPr lang="en-GB" dirty="0"/>
              <a:t>Writing: Power of Reading - Clockwork</a:t>
            </a:r>
            <a:endParaRPr lang="en-GB" dirty="0" smtClean="0"/>
          </a:p>
          <a:p>
            <a:r>
              <a:rPr lang="en-GB" dirty="0" smtClean="0"/>
              <a:t>Day </a:t>
            </a:r>
            <a:r>
              <a:rPr lang="en-GB" dirty="0"/>
              <a:t>5</a:t>
            </a:r>
            <a:r>
              <a:rPr lang="en-GB" dirty="0" smtClean="0"/>
              <a:t> </a:t>
            </a:r>
            <a:r>
              <a:rPr lang="en-GB" dirty="0"/>
              <a:t>– </a:t>
            </a:r>
            <a:r>
              <a:rPr lang="en-GB" dirty="0" smtClean="0"/>
              <a:t>Writing: Power of Reading – Clockwork</a:t>
            </a:r>
          </a:p>
          <a:p>
            <a:endParaRPr lang="en-US" dirty="0" smtClean="0"/>
          </a:p>
          <a:p>
            <a:r>
              <a:rPr lang="en-US" dirty="0" smtClean="0"/>
              <a:t>Spelling practice website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701" y="297246"/>
            <a:ext cx="8386106" cy="642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21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625" y="313504"/>
            <a:ext cx="8495405" cy="57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7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505" y="284765"/>
            <a:ext cx="8164239" cy="610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02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475" y="378372"/>
            <a:ext cx="6264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Day 5 - Clockwork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65" y="1368151"/>
            <a:ext cx="8624560" cy="529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02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524" y="995690"/>
            <a:ext cx="9561205" cy="42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37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319087"/>
            <a:ext cx="74295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62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212" y="376566"/>
            <a:ext cx="7716332" cy="597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28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965" y="274255"/>
            <a:ext cx="2628693" cy="3242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965" y="3516696"/>
            <a:ext cx="3717049" cy="21969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559" y="578069"/>
            <a:ext cx="4456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Plan your writing, use the following subheadings to organise your notes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11856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Spelling list and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Spelling words to learn:</a:t>
            </a:r>
          </a:p>
          <a:p>
            <a:r>
              <a:rPr lang="en-GB" dirty="0"/>
              <a:t>co-operate</a:t>
            </a:r>
          </a:p>
          <a:p>
            <a:r>
              <a:rPr lang="en-GB" dirty="0"/>
              <a:t>co-ordinate</a:t>
            </a:r>
          </a:p>
          <a:p>
            <a:r>
              <a:rPr lang="en-GB" dirty="0"/>
              <a:t>co-own</a:t>
            </a:r>
          </a:p>
          <a:p>
            <a:r>
              <a:rPr lang="en-GB" dirty="0"/>
              <a:t>re-enter</a:t>
            </a:r>
          </a:p>
          <a:p>
            <a:r>
              <a:rPr lang="en-GB" dirty="0" smtClean="0"/>
              <a:t>re-elect</a:t>
            </a:r>
          </a:p>
          <a:p>
            <a:r>
              <a:rPr lang="en-GB" dirty="0"/>
              <a:t>re-educate</a:t>
            </a:r>
          </a:p>
          <a:p>
            <a:r>
              <a:rPr lang="en-GB" dirty="0"/>
              <a:t>re-evaluate</a:t>
            </a:r>
          </a:p>
          <a:p>
            <a:r>
              <a:rPr lang="en-GB" dirty="0"/>
              <a:t>pre-election</a:t>
            </a:r>
          </a:p>
          <a:p>
            <a:r>
              <a:rPr lang="en-GB" dirty="0"/>
              <a:t>semi-detached</a:t>
            </a:r>
          </a:p>
          <a:p>
            <a:r>
              <a:rPr lang="en-GB" dirty="0"/>
              <a:t>non-existent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18841" y="2806262"/>
            <a:ext cx="60434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Follow the link to </a:t>
            </a:r>
            <a:r>
              <a:rPr lang="en-US" dirty="0" err="1" smtClean="0"/>
              <a:t>practise</a:t>
            </a:r>
            <a:r>
              <a:rPr lang="en-US" dirty="0" smtClean="0"/>
              <a:t> using words with the same spelling rule. </a:t>
            </a:r>
          </a:p>
          <a:p>
            <a:r>
              <a:rPr lang="en-US" dirty="0" smtClean="0"/>
              <a:t>Use the </a:t>
            </a:r>
            <a:r>
              <a:rPr lang="en-US" dirty="0"/>
              <a:t>begin practice section. </a:t>
            </a:r>
            <a:r>
              <a:rPr lang="en-US" dirty="0">
                <a:hlinkClick r:id="rId2"/>
              </a:rPr>
              <a:t>https://spellingframe.co.uk/spelling-rule/37/44-Use-of-the-hyphen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179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279400"/>
            <a:ext cx="10496550" cy="5873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Day 1 – Grammar: Informal/formal language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47" y="956734"/>
            <a:ext cx="8682211" cy="567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83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1825" y="205317"/>
            <a:ext cx="8224791" cy="639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72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365125"/>
            <a:ext cx="7953375" cy="577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7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2" y="209550"/>
            <a:ext cx="8162925" cy="64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3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925" y="408527"/>
            <a:ext cx="7296150" cy="57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5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0" y="290512"/>
            <a:ext cx="9639300" cy="624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4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290513"/>
            <a:ext cx="8191500" cy="62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0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258</Words>
  <Application>Microsoft Office PowerPoint</Application>
  <PresentationFormat>Widescreen</PresentationFormat>
  <Paragraphs>49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English Home Learning</vt:lpstr>
      <vt:lpstr>This week…</vt:lpstr>
      <vt:lpstr>Day 1 – Grammar: Informal/formal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challenge: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Spelling list and practice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Felicity Quinn</cp:lastModifiedBy>
  <cp:revision>43</cp:revision>
  <dcterms:created xsi:type="dcterms:W3CDTF">2020-09-11T10:00:33Z</dcterms:created>
  <dcterms:modified xsi:type="dcterms:W3CDTF">2020-11-02T19:30:31Z</dcterms:modified>
</cp:coreProperties>
</file>