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4" r:id="rId3"/>
    <p:sldId id="335" r:id="rId4"/>
    <p:sldId id="336" r:id="rId5"/>
    <p:sldId id="337" r:id="rId6"/>
    <p:sldId id="338" r:id="rId7"/>
    <p:sldId id="339" r:id="rId8"/>
    <p:sldId id="340" r:id="rId9"/>
    <p:sldId id="341" r:id="rId10"/>
    <p:sldId id="342" r:id="rId11"/>
    <p:sldId id="343" r:id="rId12"/>
    <p:sldId id="344" r:id="rId13"/>
    <p:sldId id="345" r:id="rId14"/>
    <p:sldId id="346" r:id="rId15"/>
    <p:sldId id="285" r:id="rId16"/>
    <p:sldId id="347" r:id="rId17"/>
    <p:sldId id="349" r:id="rId18"/>
    <p:sldId id="350" r:id="rId19"/>
    <p:sldId id="351" r:id="rId20"/>
    <p:sldId id="315" r:id="rId21"/>
    <p:sldId id="316" r:id="rId22"/>
    <p:sldId id="317" r:id="rId23"/>
    <p:sldId id="318" r:id="rId24"/>
    <p:sldId id="320" r:id="rId25"/>
    <p:sldId id="352" r:id="rId26"/>
    <p:sldId id="319" r:id="rId27"/>
    <p:sldId id="321" r:id="rId28"/>
    <p:sldId id="353" r:id="rId29"/>
    <p:sldId id="354" r:id="rId30"/>
    <p:sldId id="355" r:id="rId31"/>
    <p:sldId id="356" r:id="rId32"/>
    <p:sldId id="357" r:id="rId33"/>
    <p:sldId id="331" r:id="rId34"/>
    <p:sldId id="358" r:id="rId35"/>
    <p:sldId id="359" r:id="rId36"/>
    <p:sldId id="360" r:id="rId37"/>
    <p:sldId id="361" r:id="rId38"/>
    <p:sldId id="362" r:id="rId39"/>
    <p:sldId id="363" r:id="rId40"/>
    <p:sldId id="364" r:id="rId41"/>
    <p:sldId id="365" r:id="rId42"/>
    <p:sldId id="366" r:id="rId43"/>
    <p:sldId id="36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85" autoAdjust="0"/>
    <p:restoredTop sz="94660"/>
  </p:normalViewPr>
  <p:slideViewPr>
    <p:cSldViewPr snapToGrid="0">
      <p:cViewPr varScale="1">
        <p:scale>
          <a:sx n="91" d="100"/>
          <a:sy n="91" d="100"/>
        </p:scale>
        <p:origin x="7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96DF882-B8D5-40B6-91A9-615278B8458C}" type="datetimeFigureOut">
              <a:rPr lang="en-GB" smtClean="0"/>
              <a:t>13/11/2020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D80623-E3FE-405F-8349-4BBF7519E0F5}" type="slidenum">
              <a:rPr lang="en-GB" smtClean="0"/>
              <a:t>‹#›</a:t>
            </a:fld>
            <a:endParaRPr lang="en-GB"/>
          </a:p>
        </p:txBody>
      </p:sp>
    </p:spTree>
    <p:extLst>
      <p:ext uri="{BB962C8B-B14F-4D97-AF65-F5344CB8AC3E}">
        <p14:creationId xmlns:p14="http://schemas.microsoft.com/office/powerpoint/2010/main" val="1356939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96DF882-B8D5-40B6-91A9-615278B8458C}" type="datetimeFigureOut">
              <a:rPr lang="en-GB" smtClean="0"/>
              <a:t>13/11/2020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D80623-E3FE-405F-8349-4BBF7519E0F5}" type="slidenum">
              <a:rPr lang="en-GB" smtClean="0"/>
              <a:t>‹#›</a:t>
            </a:fld>
            <a:endParaRPr lang="en-GB"/>
          </a:p>
        </p:txBody>
      </p:sp>
    </p:spTree>
    <p:extLst>
      <p:ext uri="{BB962C8B-B14F-4D97-AF65-F5344CB8AC3E}">
        <p14:creationId xmlns:p14="http://schemas.microsoft.com/office/powerpoint/2010/main" val="654206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96DF882-B8D5-40B6-91A9-615278B8458C}" type="datetimeFigureOut">
              <a:rPr lang="en-GB" smtClean="0"/>
              <a:t>13/11/2020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D80623-E3FE-405F-8349-4BBF7519E0F5}" type="slidenum">
              <a:rPr lang="en-GB" smtClean="0"/>
              <a:t>‹#›</a:t>
            </a:fld>
            <a:endParaRPr lang="en-GB"/>
          </a:p>
        </p:txBody>
      </p:sp>
    </p:spTree>
    <p:extLst>
      <p:ext uri="{BB962C8B-B14F-4D97-AF65-F5344CB8AC3E}">
        <p14:creationId xmlns:p14="http://schemas.microsoft.com/office/powerpoint/2010/main" val="2549732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96DF882-B8D5-40B6-91A9-615278B8458C}" type="datetimeFigureOut">
              <a:rPr lang="en-GB" smtClean="0"/>
              <a:t>13/11/2020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D80623-E3FE-405F-8349-4BBF7519E0F5}" type="slidenum">
              <a:rPr lang="en-GB" smtClean="0"/>
              <a:t>‹#›</a:t>
            </a:fld>
            <a:endParaRPr lang="en-GB"/>
          </a:p>
        </p:txBody>
      </p:sp>
    </p:spTree>
    <p:extLst>
      <p:ext uri="{BB962C8B-B14F-4D97-AF65-F5344CB8AC3E}">
        <p14:creationId xmlns:p14="http://schemas.microsoft.com/office/powerpoint/2010/main" val="2843965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96DF882-B8D5-40B6-91A9-615278B8458C}" type="datetimeFigureOut">
              <a:rPr lang="en-GB" smtClean="0"/>
              <a:t>13/11/2020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D80623-E3FE-405F-8349-4BBF7519E0F5}" type="slidenum">
              <a:rPr lang="en-GB" smtClean="0"/>
              <a:t>‹#›</a:t>
            </a:fld>
            <a:endParaRPr lang="en-GB"/>
          </a:p>
        </p:txBody>
      </p:sp>
    </p:spTree>
    <p:extLst>
      <p:ext uri="{BB962C8B-B14F-4D97-AF65-F5344CB8AC3E}">
        <p14:creationId xmlns:p14="http://schemas.microsoft.com/office/powerpoint/2010/main" val="2781408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96DF882-B8D5-40B6-91A9-615278B8458C}" type="datetimeFigureOut">
              <a:rPr lang="en-GB" smtClean="0"/>
              <a:t>13/11/2020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D80623-E3FE-405F-8349-4BBF7519E0F5}" type="slidenum">
              <a:rPr lang="en-GB" smtClean="0"/>
              <a:t>‹#›</a:t>
            </a:fld>
            <a:endParaRPr lang="en-GB"/>
          </a:p>
        </p:txBody>
      </p:sp>
    </p:spTree>
    <p:extLst>
      <p:ext uri="{BB962C8B-B14F-4D97-AF65-F5344CB8AC3E}">
        <p14:creationId xmlns:p14="http://schemas.microsoft.com/office/powerpoint/2010/main" val="3010632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96DF882-B8D5-40B6-91A9-615278B8458C}" type="datetimeFigureOut">
              <a:rPr lang="en-GB" smtClean="0"/>
              <a:t>13/11/2020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6D80623-E3FE-405F-8349-4BBF7519E0F5}" type="slidenum">
              <a:rPr lang="en-GB" smtClean="0"/>
              <a:t>‹#›</a:t>
            </a:fld>
            <a:endParaRPr lang="en-GB"/>
          </a:p>
        </p:txBody>
      </p:sp>
    </p:spTree>
    <p:extLst>
      <p:ext uri="{BB962C8B-B14F-4D97-AF65-F5344CB8AC3E}">
        <p14:creationId xmlns:p14="http://schemas.microsoft.com/office/powerpoint/2010/main" val="1566757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96DF882-B8D5-40B6-91A9-615278B8458C}" type="datetimeFigureOut">
              <a:rPr lang="en-GB" smtClean="0"/>
              <a:t>13/11/2020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6D80623-E3FE-405F-8349-4BBF7519E0F5}" type="slidenum">
              <a:rPr lang="en-GB" smtClean="0"/>
              <a:t>‹#›</a:t>
            </a:fld>
            <a:endParaRPr lang="en-GB"/>
          </a:p>
        </p:txBody>
      </p:sp>
    </p:spTree>
    <p:extLst>
      <p:ext uri="{BB962C8B-B14F-4D97-AF65-F5344CB8AC3E}">
        <p14:creationId xmlns:p14="http://schemas.microsoft.com/office/powerpoint/2010/main" val="2230621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6DF882-B8D5-40B6-91A9-615278B8458C}" type="datetimeFigureOut">
              <a:rPr lang="en-GB" smtClean="0"/>
              <a:t>13/11/2020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6D80623-E3FE-405F-8349-4BBF7519E0F5}" type="slidenum">
              <a:rPr lang="en-GB" smtClean="0"/>
              <a:t>‹#›</a:t>
            </a:fld>
            <a:endParaRPr lang="en-GB"/>
          </a:p>
        </p:txBody>
      </p:sp>
    </p:spTree>
    <p:extLst>
      <p:ext uri="{BB962C8B-B14F-4D97-AF65-F5344CB8AC3E}">
        <p14:creationId xmlns:p14="http://schemas.microsoft.com/office/powerpoint/2010/main" val="3927379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6DF882-B8D5-40B6-91A9-615278B8458C}" type="datetimeFigureOut">
              <a:rPr lang="en-GB" smtClean="0"/>
              <a:t>13/11/2020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D80623-E3FE-405F-8349-4BBF7519E0F5}" type="slidenum">
              <a:rPr lang="en-GB" smtClean="0"/>
              <a:t>‹#›</a:t>
            </a:fld>
            <a:endParaRPr lang="en-GB"/>
          </a:p>
        </p:txBody>
      </p:sp>
    </p:spTree>
    <p:extLst>
      <p:ext uri="{BB962C8B-B14F-4D97-AF65-F5344CB8AC3E}">
        <p14:creationId xmlns:p14="http://schemas.microsoft.com/office/powerpoint/2010/main" val="2695063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6DF882-B8D5-40B6-91A9-615278B8458C}" type="datetimeFigureOut">
              <a:rPr lang="en-GB" smtClean="0"/>
              <a:t>13/11/2020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D80623-E3FE-405F-8349-4BBF7519E0F5}" type="slidenum">
              <a:rPr lang="en-GB" smtClean="0"/>
              <a:t>‹#›</a:t>
            </a:fld>
            <a:endParaRPr lang="en-GB"/>
          </a:p>
        </p:txBody>
      </p:sp>
    </p:spTree>
    <p:extLst>
      <p:ext uri="{BB962C8B-B14F-4D97-AF65-F5344CB8AC3E}">
        <p14:creationId xmlns:p14="http://schemas.microsoft.com/office/powerpoint/2010/main" val="1322374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6DF882-B8D5-40B6-91A9-615278B8458C}" type="datetimeFigureOut">
              <a:rPr lang="en-GB" smtClean="0"/>
              <a:t>13/11/2020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80623-E3FE-405F-8349-4BBF7519E0F5}" type="slidenum">
              <a:rPr lang="en-GB" smtClean="0"/>
              <a:t>‹#›</a:t>
            </a:fld>
            <a:endParaRPr lang="en-GB"/>
          </a:p>
        </p:txBody>
      </p:sp>
    </p:spTree>
    <p:extLst>
      <p:ext uri="{BB962C8B-B14F-4D97-AF65-F5344CB8AC3E}">
        <p14:creationId xmlns:p14="http://schemas.microsoft.com/office/powerpoint/2010/main" val="391401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s://www.bbc.co.uk/newsround/news/watch_newsround"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H1zuAsoGpl4"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SXEzldBHZoU"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9rOQKt6z0d4"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media" Target="../media/media2.m4a"/><Relationship Id="rId7" Type="http://schemas.openxmlformats.org/officeDocument/2006/relationships/slideLayout" Target="../slideLayouts/slideLayout2.xml"/><Relationship Id="rId12" Type="http://schemas.openxmlformats.org/officeDocument/2006/relationships/image" Target="../media/image15.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audio" Target="../media/media3.m4a"/><Relationship Id="rId11" Type="http://schemas.openxmlformats.org/officeDocument/2006/relationships/image" Target="../media/image14.png"/><Relationship Id="rId5" Type="http://schemas.microsoft.com/office/2007/relationships/media" Target="../media/media3.m4a"/><Relationship Id="rId10" Type="http://schemas.openxmlformats.org/officeDocument/2006/relationships/image" Target="../media/image13.png"/><Relationship Id="rId4" Type="http://schemas.openxmlformats.org/officeDocument/2006/relationships/audio" Target="../media/media2.m4a"/><Relationship Id="rId9" Type="http://schemas.openxmlformats.org/officeDocument/2006/relationships/image" Target="../media/image12.png"/></Relationships>
</file>

<file path=ppt/slides/_rels/slide39.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media" Target="../media/media5.m4a"/><Relationship Id="rId7"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audio" Target="../media/media6.m4a"/><Relationship Id="rId11" Type="http://schemas.openxmlformats.org/officeDocument/2006/relationships/image" Target="../media/image15.png"/><Relationship Id="rId5" Type="http://schemas.microsoft.com/office/2007/relationships/media" Target="../media/media6.m4a"/><Relationship Id="rId10" Type="http://schemas.openxmlformats.org/officeDocument/2006/relationships/image" Target="../media/image18.png"/><Relationship Id="rId4" Type="http://schemas.openxmlformats.org/officeDocument/2006/relationships/audio" Target="../media/media5.m4a"/><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media" Target="../media/media8.m4a"/><Relationship Id="rId7"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audio" Target="../media/media9.m4a"/><Relationship Id="rId11" Type="http://schemas.openxmlformats.org/officeDocument/2006/relationships/image" Target="../media/image15.png"/><Relationship Id="rId5" Type="http://schemas.microsoft.com/office/2007/relationships/media" Target="../media/media9.m4a"/><Relationship Id="rId10" Type="http://schemas.openxmlformats.org/officeDocument/2006/relationships/image" Target="../media/image21.png"/><Relationship Id="rId4" Type="http://schemas.openxmlformats.org/officeDocument/2006/relationships/audio" Target="../media/media8.m4a"/><Relationship Id="rId9" Type="http://schemas.openxmlformats.org/officeDocument/2006/relationships/image" Target="../media/image20.png"/></Relationships>
</file>

<file path=ppt/slides/_rels/slide41.xml.rels><?xml version="1.0" encoding="UTF-8" standalone="yes"?>
<Relationships xmlns="http://schemas.openxmlformats.org/package/2006/relationships"><Relationship Id="rId8" Type="http://schemas.openxmlformats.org/officeDocument/2006/relationships/audio" Target="../media/media9.m4a"/><Relationship Id="rId13" Type="http://schemas.openxmlformats.org/officeDocument/2006/relationships/image" Target="../media/image19.png"/><Relationship Id="rId3" Type="http://schemas.microsoft.com/office/2007/relationships/media" Target="../media/media2.m4a"/><Relationship Id="rId7" Type="http://schemas.microsoft.com/office/2007/relationships/media" Target="../media/media9.m4a"/><Relationship Id="rId12" Type="http://schemas.openxmlformats.org/officeDocument/2006/relationships/image" Target="../media/image22.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audio" Target="../media/media8.m4a"/><Relationship Id="rId11" Type="http://schemas.openxmlformats.org/officeDocument/2006/relationships/image" Target="../media/image12.png"/><Relationship Id="rId5" Type="http://schemas.microsoft.com/office/2007/relationships/media" Target="../media/media8.m4a"/><Relationship Id="rId15" Type="http://schemas.openxmlformats.org/officeDocument/2006/relationships/image" Target="../media/image15.png"/><Relationship Id="rId10" Type="http://schemas.openxmlformats.org/officeDocument/2006/relationships/image" Target="../media/image11.png"/><Relationship Id="rId4" Type="http://schemas.openxmlformats.org/officeDocument/2006/relationships/audio" Target="../media/media2.m4a"/><Relationship Id="rId9" Type="http://schemas.openxmlformats.org/officeDocument/2006/relationships/slideLayout" Target="../slideLayouts/slideLayout2.xml"/><Relationship Id="rId14" Type="http://schemas.openxmlformats.org/officeDocument/2006/relationships/image" Target="../media/image20.png"/></Relationships>
</file>

<file path=ppt/slides/_rels/slide42.xml.rels><?xml version="1.0" encoding="UTF-8" standalone="yes"?>
<Relationships xmlns="http://schemas.openxmlformats.org/package/2006/relationships"><Relationship Id="rId8" Type="http://schemas.openxmlformats.org/officeDocument/2006/relationships/audio" Target="../media/media6.m4a"/><Relationship Id="rId13" Type="http://schemas.openxmlformats.org/officeDocument/2006/relationships/image" Target="../media/image18.png"/><Relationship Id="rId3" Type="http://schemas.microsoft.com/office/2007/relationships/media" Target="../media/media4.m4a"/><Relationship Id="rId7" Type="http://schemas.microsoft.com/office/2007/relationships/media" Target="../media/media6.m4a"/><Relationship Id="rId12" Type="http://schemas.openxmlformats.org/officeDocument/2006/relationships/image" Target="../media/image23.png"/><Relationship Id="rId17" Type="http://schemas.openxmlformats.org/officeDocument/2006/relationships/image" Target="../media/image15.png"/><Relationship Id="rId2" Type="http://schemas.openxmlformats.org/officeDocument/2006/relationships/audio" Target="../media/media3.m4a"/><Relationship Id="rId16" Type="http://schemas.openxmlformats.org/officeDocument/2006/relationships/image" Target="../media/image16.png"/><Relationship Id="rId1" Type="http://schemas.microsoft.com/office/2007/relationships/media" Target="../media/media3.m4a"/><Relationship Id="rId6" Type="http://schemas.openxmlformats.org/officeDocument/2006/relationships/audio" Target="../media/media5.m4a"/><Relationship Id="rId11" Type="http://schemas.openxmlformats.org/officeDocument/2006/relationships/slideLayout" Target="../slideLayouts/slideLayout2.xml"/><Relationship Id="rId5" Type="http://schemas.microsoft.com/office/2007/relationships/media" Target="../media/media5.m4a"/><Relationship Id="rId15" Type="http://schemas.openxmlformats.org/officeDocument/2006/relationships/image" Target="../media/image13.png"/><Relationship Id="rId10" Type="http://schemas.openxmlformats.org/officeDocument/2006/relationships/audio" Target="../media/media7.m4a"/><Relationship Id="rId4" Type="http://schemas.openxmlformats.org/officeDocument/2006/relationships/audio" Target="../media/media4.m4a"/><Relationship Id="rId9" Type="http://schemas.microsoft.com/office/2007/relationships/media" Target="../media/media7.m4a"/><Relationship Id="rId14" Type="http://schemas.openxmlformats.org/officeDocument/2006/relationships/image" Target="../media/image1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Curriculum Home Learning</a:t>
            </a:r>
            <a:endParaRPr lang="en-GB" dirty="0"/>
          </a:p>
        </p:txBody>
      </p:sp>
      <p:sp>
        <p:nvSpPr>
          <p:cNvPr id="3" name="Subtitle 2"/>
          <p:cNvSpPr>
            <a:spLocks noGrp="1"/>
          </p:cNvSpPr>
          <p:nvPr>
            <p:ph type="subTitle" idx="1"/>
          </p:nvPr>
        </p:nvSpPr>
        <p:spPr/>
        <p:txBody>
          <a:bodyPr/>
          <a:lstStyle/>
          <a:p>
            <a:r>
              <a:rPr lang="en-GB" dirty="0" smtClean="0"/>
              <a:t>Week beginning 16.11.2020</a:t>
            </a:r>
            <a:endParaRPr lang="en-GB" dirty="0"/>
          </a:p>
        </p:txBody>
      </p:sp>
    </p:spTree>
    <p:extLst>
      <p:ext uri="{BB962C8B-B14F-4D97-AF65-F5344CB8AC3E}">
        <p14:creationId xmlns:p14="http://schemas.microsoft.com/office/powerpoint/2010/main" val="267921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latin typeface="Debbie Hepplewhite Print Font" panose="03050602040000000000" pitchFamily="66" charset="0"/>
              </a:rPr>
              <a:t>What Muslims believe about Allah. Watch:</a:t>
            </a:r>
          </a:p>
          <a:p>
            <a:endParaRPr lang="en-GB" dirty="0">
              <a:latin typeface="Debbie Hepplewhite Print Font" panose="03050602040000000000" pitchFamily="66" charset="0"/>
            </a:endParaRPr>
          </a:p>
          <a:p>
            <a:r>
              <a:rPr lang="en-GB" dirty="0">
                <a:latin typeface="Debbie Hepplewhite Print Font" panose="03050602040000000000" pitchFamily="66" charset="0"/>
              </a:rPr>
              <a:t>https://www.youtube.com/watch?v=-3nCzuH2txo</a:t>
            </a:r>
          </a:p>
        </p:txBody>
      </p:sp>
    </p:spTree>
    <p:extLst>
      <p:ext uri="{BB962C8B-B14F-4D97-AF65-F5344CB8AC3E}">
        <p14:creationId xmlns:p14="http://schemas.microsoft.com/office/powerpoint/2010/main" val="2775147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Listen to this video. What does this video tell you about what Muslims believe about Allah? List it down.</a:t>
            </a:r>
          </a:p>
          <a:p>
            <a:endParaRPr lang="en-GB" dirty="0" smtClean="0"/>
          </a:p>
          <a:p>
            <a:r>
              <a:rPr lang="en-GB" dirty="0"/>
              <a:t>https://www.youtube.com/watch?v=0lbo_9fB7XY</a:t>
            </a:r>
          </a:p>
        </p:txBody>
      </p:sp>
    </p:spTree>
    <p:extLst>
      <p:ext uri="{BB962C8B-B14F-4D97-AF65-F5344CB8AC3E}">
        <p14:creationId xmlns:p14="http://schemas.microsoft.com/office/powerpoint/2010/main" val="1196179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9053" y="394692"/>
            <a:ext cx="11009243" cy="6463308"/>
          </a:xfrm>
          <a:prstGeom prst="rect">
            <a:avLst/>
          </a:prstGeom>
        </p:spPr>
        <p:txBody>
          <a:bodyPr wrap="square">
            <a:spAutoFit/>
          </a:bodyPr>
          <a:lstStyle/>
          <a:p>
            <a:pPr algn="ctr">
              <a:lnSpc>
                <a:spcPct val="150000"/>
              </a:lnSpc>
            </a:pPr>
            <a:r>
              <a:rPr lang="en-GB" sz="2400" b="1" dirty="0">
                <a:solidFill>
                  <a:srgbClr val="1C1C1C"/>
                </a:solidFill>
                <a:latin typeface="Debbie Hepplewhite Print Font" panose="03050602040000000000" pitchFamily="66" charset="0"/>
              </a:rPr>
              <a:t>Islamic concept of God: Allah Is </a:t>
            </a:r>
            <a:r>
              <a:rPr lang="en-GB" sz="2400" b="1" dirty="0" smtClean="0">
                <a:solidFill>
                  <a:srgbClr val="1C1C1C"/>
                </a:solidFill>
                <a:latin typeface="Debbie Hepplewhite Print Font" panose="03050602040000000000" pitchFamily="66" charset="0"/>
              </a:rPr>
              <a:t>Unique</a:t>
            </a:r>
          </a:p>
          <a:p>
            <a:pPr algn="ctr">
              <a:lnSpc>
                <a:spcPct val="150000"/>
              </a:lnSpc>
            </a:pPr>
            <a:endParaRPr lang="en-GB" sz="2400" b="1" dirty="0">
              <a:solidFill>
                <a:srgbClr val="1C1C1C"/>
              </a:solidFill>
              <a:latin typeface="Debbie Hepplewhite Print Font" panose="03050602040000000000" pitchFamily="66" charset="0"/>
            </a:endParaRPr>
          </a:p>
          <a:p>
            <a:pPr algn="ctr">
              <a:lnSpc>
                <a:spcPct val="150000"/>
              </a:lnSpc>
            </a:pPr>
            <a:r>
              <a:rPr lang="en-GB" sz="2400" dirty="0">
                <a:latin typeface="Debbie Hepplewhite Print Font" panose="03050602040000000000" pitchFamily="66" charset="0"/>
              </a:rPr>
              <a:t>Muslims believe Allah is only One God.  There is no God but Allah. He does not look like anyone and there is nothing that looks like Allah. He created everything and He does not look like any of the creatures  He created. Allah is unique.</a:t>
            </a:r>
          </a:p>
          <a:p>
            <a:pPr algn="ctr">
              <a:lnSpc>
                <a:spcPct val="150000"/>
              </a:lnSpc>
            </a:pPr>
            <a:endParaRPr lang="en-GB" sz="2400" b="1" dirty="0" smtClean="0">
              <a:solidFill>
                <a:srgbClr val="1C1C1C"/>
              </a:solidFill>
              <a:latin typeface="Debbie Hepplewhite Print Font" panose="03050602040000000000" pitchFamily="66" charset="0"/>
            </a:endParaRPr>
          </a:p>
          <a:p>
            <a:pPr algn="ctr">
              <a:lnSpc>
                <a:spcPct val="150000"/>
              </a:lnSpc>
            </a:pPr>
            <a:r>
              <a:rPr lang="en-GB" sz="2400" dirty="0">
                <a:latin typeface="Debbie Hepplewhite Print Font" panose="03050602040000000000" pitchFamily="66" charset="0"/>
              </a:rPr>
              <a:t>Muslims hold strongly to the belief that no representation of Allah should be allowed. </a:t>
            </a:r>
          </a:p>
          <a:p>
            <a:pPr algn="ctr"/>
            <a:endParaRPr lang="en-GB" b="1" dirty="0" smtClean="0">
              <a:solidFill>
                <a:srgbClr val="1C1C1C"/>
              </a:solidFill>
              <a:latin typeface="Debbie Hepplewhite Print Font" panose="03050602040000000000" pitchFamily="66" charset="0"/>
            </a:endParaRPr>
          </a:p>
          <a:p>
            <a:pPr algn="ctr"/>
            <a:endParaRPr lang="en-GB" b="1" dirty="0">
              <a:solidFill>
                <a:srgbClr val="1C1C1C"/>
              </a:solidFill>
              <a:latin typeface="Debbie Hepplewhite Print Font" panose="03050602040000000000" pitchFamily="66" charset="0"/>
            </a:endParaRPr>
          </a:p>
          <a:p>
            <a:pPr algn="ctr"/>
            <a:endParaRPr lang="en-GB" b="1" dirty="0">
              <a:solidFill>
                <a:srgbClr val="1C1C1C"/>
              </a:solidFill>
              <a:latin typeface="Debbie Hepplewhite Print Font" panose="03050602040000000000" pitchFamily="66" charset="0"/>
            </a:endParaRPr>
          </a:p>
        </p:txBody>
      </p:sp>
    </p:spTree>
    <p:extLst>
      <p:ext uri="{BB962C8B-B14F-4D97-AF65-F5344CB8AC3E}">
        <p14:creationId xmlns:p14="http://schemas.microsoft.com/office/powerpoint/2010/main" val="3283249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3426" y="5510"/>
            <a:ext cx="10053229" cy="6852490"/>
          </a:xfrm>
          <a:prstGeom prst="rect">
            <a:avLst/>
          </a:prstGeom>
        </p:spPr>
      </p:pic>
    </p:spTree>
    <p:extLst>
      <p:ext uri="{BB962C8B-B14F-4D97-AF65-F5344CB8AC3E}">
        <p14:creationId xmlns:p14="http://schemas.microsoft.com/office/powerpoint/2010/main" val="3154907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a:spLocks noGrp="1"/>
          </p:cNvSpPr>
          <p:nvPr>
            <p:ph idx="1"/>
          </p:nvPr>
        </p:nvSpPr>
        <p:spPr>
          <a:xfrm>
            <a:off x="679174" y="573295"/>
            <a:ext cx="10515600" cy="4351338"/>
          </a:xfrm>
        </p:spPr>
        <p:txBody>
          <a:bodyPr>
            <a:noAutofit/>
          </a:bodyPr>
          <a:lstStyle/>
          <a:p>
            <a:r>
              <a:rPr lang="en-GB" dirty="0" smtClean="0">
                <a:latin typeface="Debbie Hepplewhite Print Font" panose="03050602040000000000" pitchFamily="66" charset="0"/>
              </a:rPr>
              <a:t>Complete this fact sheet about Allah:</a:t>
            </a:r>
          </a:p>
          <a:p>
            <a:endParaRPr lang="en-GB" dirty="0">
              <a:latin typeface="Debbie Hepplewhite Print Font" panose="03050602040000000000" pitchFamily="66" charset="0"/>
            </a:endParaRPr>
          </a:p>
          <a:p>
            <a:r>
              <a:rPr lang="en-GB" dirty="0" smtClean="0">
                <a:latin typeface="Debbie Hepplewhite Print Font" panose="03050602040000000000" pitchFamily="66" charset="0"/>
              </a:rPr>
              <a:t>Who is Allah?</a:t>
            </a:r>
          </a:p>
          <a:p>
            <a:endParaRPr lang="en-GB" dirty="0">
              <a:latin typeface="Debbie Hepplewhite Print Font" panose="03050602040000000000" pitchFamily="66" charset="0"/>
            </a:endParaRPr>
          </a:p>
          <a:p>
            <a:r>
              <a:rPr lang="en-GB" dirty="0" smtClean="0">
                <a:latin typeface="Debbie Hepplewhite Print Font" panose="03050602040000000000" pitchFamily="66" charset="0"/>
              </a:rPr>
              <a:t>Write some qualities of Allah</a:t>
            </a:r>
          </a:p>
          <a:p>
            <a:endParaRPr lang="en-GB" dirty="0">
              <a:latin typeface="Debbie Hepplewhite Print Font" panose="03050602040000000000" pitchFamily="66" charset="0"/>
            </a:endParaRPr>
          </a:p>
          <a:p>
            <a:r>
              <a:rPr lang="en-GB" dirty="0" smtClean="0">
                <a:latin typeface="Debbie Hepplewhite Print Font" panose="03050602040000000000" pitchFamily="66" charset="0"/>
              </a:rPr>
              <a:t>Draw a picture of Allah’s creations</a:t>
            </a:r>
          </a:p>
          <a:p>
            <a:endParaRPr lang="en-GB" dirty="0">
              <a:latin typeface="Debbie Hepplewhite Print Font" panose="03050602040000000000" pitchFamily="66" charset="0"/>
            </a:endParaRPr>
          </a:p>
          <a:p>
            <a:r>
              <a:rPr lang="en-GB" dirty="0" smtClean="0">
                <a:latin typeface="Debbie Hepplewhite Print Font" panose="03050602040000000000" pitchFamily="66" charset="0"/>
              </a:rPr>
              <a:t>How many names does Allah have?</a:t>
            </a:r>
          </a:p>
          <a:p>
            <a:endParaRPr lang="en-GB" dirty="0">
              <a:latin typeface="Debbie Hepplewhite Print Font" panose="03050602040000000000" pitchFamily="66" charset="0"/>
            </a:endParaRPr>
          </a:p>
          <a:p>
            <a:r>
              <a:rPr lang="en-GB" dirty="0" smtClean="0">
                <a:latin typeface="Debbie Hepplewhite Print Font" panose="03050602040000000000" pitchFamily="66" charset="0"/>
              </a:rPr>
              <a:t>Write 3 things you are grateful for</a:t>
            </a:r>
            <a:endParaRPr lang="en-GB" dirty="0">
              <a:latin typeface="Debbie Hepplewhite Print Font" panose="03050602040000000000" pitchFamily="66" charset="0"/>
            </a:endParaRPr>
          </a:p>
        </p:txBody>
      </p:sp>
    </p:spTree>
    <p:extLst>
      <p:ext uri="{BB962C8B-B14F-4D97-AF65-F5344CB8AC3E}">
        <p14:creationId xmlns:p14="http://schemas.microsoft.com/office/powerpoint/2010/main" val="1872219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3023" y="1553845"/>
            <a:ext cx="5889171" cy="1325563"/>
          </a:xfrm>
        </p:spPr>
        <p:txBody>
          <a:bodyPr/>
          <a:lstStyle/>
          <a:p>
            <a:pPr algn="ctr"/>
            <a:r>
              <a:rPr lang="en-GB" u="sng" dirty="0" smtClean="0"/>
              <a:t>Day 2 - History</a:t>
            </a:r>
            <a:endParaRPr lang="en-GB" u="sng" dirty="0"/>
          </a:p>
        </p:txBody>
      </p:sp>
    </p:spTree>
    <p:extLst>
      <p:ext uri="{BB962C8B-B14F-4D97-AF65-F5344CB8AC3E}">
        <p14:creationId xmlns:p14="http://schemas.microsoft.com/office/powerpoint/2010/main" val="3450963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hlinkClick r:id="rId2"/>
              </a:rPr>
              <a:t>https://www.bbc.co.uk/newsround/news/watch_newsround</a:t>
            </a:r>
            <a:r>
              <a:rPr lang="en-GB" dirty="0" smtClean="0"/>
              <a:t> </a:t>
            </a:r>
            <a:endParaRPr lang="en-GB" dirty="0"/>
          </a:p>
        </p:txBody>
      </p:sp>
      <p:sp>
        <p:nvSpPr>
          <p:cNvPr id="3" name="Content Placeholder 2"/>
          <p:cNvSpPr>
            <a:spLocks noGrp="1"/>
          </p:cNvSpPr>
          <p:nvPr>
            <p:ph idx="1"/>
          </p:nvPr>
        </p:nvSpPr>
        <p:spPr/>
        <p:txBody>
          <a:bodyPr>
            <a:normAutofit/>
          </a:bodyPr>
          <a:lstStyle/>
          <a:p>
            <a:r>
              <a:rPr lang="en-GB" sz="3200" dirty="0"/>
              <a:t>Using our sources of </a:t>
            </a:r>
            <a:r>
              <a:rPr lang="en-GB" sz="3200" dirty="0" smtClean="0"/>
              <a:t>evidence from last week </a:t>
            </a:r>
            <a:r>
              <a:rPr lang="en-GB" sz="3200" dirty="0"/>
              <a:t>to support us we are going to write a script for a news script about the Anglo Saxons coming over to </a:t>
            </a:r>
            <a:r>
              <a:rPr lang="en-GB" sz="3200" dirty="0" smtClean="0"/>
              <a:t>Britain</a:t>
            </a:r>
            <a:r>
              <a:rPr lang="en-GB" sz="3200" dirty="0"/>
              <a:t>.</a:t>
            </a:r>
          </a:p>
          <a:p>
            <a:r>
              <a:rPr lang="en-GB" sz="3200" dirty="0" smtClean="0"/>
              <a:t>You can make it as funny or as engaging as you like.</a:t>
            </a:r>
            <a:endParaRPr lang="en-GB" sz="3200" dirty="0"/>
          </a:p>
        </p:txBody>
      </p:sp>
    </p:spTree>
    <p:extLst>
      <p:ext uri="{BB962C8B-B14F-4D97-AF65-F5344CB8AC3E}">
        <p14:creationId xmlns:p14="http://schemas.microsoft.com/office/powerpoint/2010/main" val="716058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In your report it's important to include</a:t>
            </a:r>
            <a:r>
              <a:rPr lang="en-GB" dirty="0" smtClean="0"/>
              <a:t>:</a:t>
            </a:r>
            <a:br>
              <a:rPr lang="en-GB" dirty="0" smtClean="0"/>
            </a:br>
            <a:r>
              <a:rPr lang="en-GB" dirty="0"/>
              <a:t>Who, where, when, what and </a:t>
            </a:r>
            <a:r>
              <a:rPr lang="en-GB" dirty="0" smtClean="0"/>
              <a:t>why</a:t>
            </a:r>
            <a:endParaRPr lang="en-GB" dirty="0"/>
          </a:p>
        </p:txBody>
      </p:sp>
      <p:sp>
        <p:nvSpPr>
          <p:cNvPr id="3" name="Content Placeholder 2"/>
          <p:cNvSpPr>
            <a:spLocks noGrp="1"/>
          </p:cNvSpPr>
          <p:nvPr>
            <p:ph idx="1"/>
          </p:nvPr>
        </p:nvSpPr>
        <p:spPr/>
        <p:txBody>
          <a:bodyPr/>
          <a:lstStyle/>
          <a:p>
            <a:r>
              <a:rPr lang="en-GB" dirty="0"/>
              <a:t>Who - Anglo-Saxons and Britons</a:t>
            </a:r>
          </a:p>
          <a:p>
            <a:r>
              <a:rPr lang="en-GB" dirty="0"/>
              <a:t>Where - From Denmark, Germany and the Netherland to Britain</a:t>
            </a:r>
          </a:p>
          <a:p>
            <a:r>
              <a:rPr lang="en-GB" dirty="0"/>
              <a:t>When - 450AD</a:t>
            </a:r>
          </a:p>
          <a:p>
            <a:r>
              <a:rPr lang="en-GB" dirty="0"/>
              <a:t>What - Anglo-Saxons invasion</a:t>
            </a:r>
          </a:p>
          <a:p>
            <a:r>
              <a:rPr lang="en-GB" dirty="0"/>
              <a:t>Why - List the reasons we </a:t>
            </a:r>
            <a:r>
              <a:rPr lang="en-GB" dirty="0" smtClean="0"/>
              <a:t>found</a:t>
            </a:r>
            <a:endParaRPr lang="en-GB" dirty="0"/>
          </a:p>
        </p:txBody>
      </p:sp>
    </p:spTree>
    <p:extLst>
      <p:ext uri="{BB962C8B-B14F-4D97-AF65-F5344CB8AC3E}">
        <p14:creationId xmlns:p14="http://schemas.microsoft.com/office/powerpoint/2010/main" val="3015961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a:t>
            </a:r>
            <a:endParaRPr lang="en-GB" dirty="0"/>
          </a:p>
        </p:txBody>
      </p:sp>
      <p:sp>
        <p:nvSpPr>
          <p:cNvPr id="3" name="Content Placeholder 2"/>
          <p:cNvSpPr>
            <a:spLocks noGrp="1"/>
          </p:cNvSpPr>
          <p:nvPr>
            <p:ph idx="1"/>
          </p:nvPr>
        </p:nvSpPr>
        <p:spPr/>
        <p:txBody>
          <a:bodyPr/>
          <a:lstStyle/>
          <a:p>
            <a:r>
              <a:rPr lang="en-GB" b="1" dirty="0"/>
              <a:t>Reporter:</a:t>
            </a:r>
            <a:r>
              <a:rPr lang="en-GB" dirty="0"/>
              <a:t> Good evening and welcome to HG News. </a:t>
            </a:r>
          </a:p>
          <a:p>
            <a:r>
              <a:rPr lang="en-GB" dirty="0"/>
              <a:t>Today our top story is the news that vicious and angry new tribes called Anglo-Saxons have invaded our country. And the main question on every bodies lips is why?</a:t>
            </a:r>
          </a:p>
          <a:p>
            <a:r>
              <a:rPr lang="en-GB" b="1" dirty="0"/>
              <a:t>Reporter:</a:t>
            </a:r>
            <a:r>
              <a:rPr lang="en-GB" dirty="0"/>
              <a:t> We'll be hearing from a monk in Briton who says that the Anglo-Saxons were invited to Britain by the King to help with the invasion from the Picts and Scots. </a:t>
            </a:r>
          </a:p>
          <a:p>
            <a:r>
              <a:rPr lang="en-GB" b="1" u="sng" dirty="0"/>
              <a:t>Reporter</a:t>
            </a:r>
            <a:r>
              <a:rPr lang="en-GB" b="1" dirty="0"/>
              <a:t>:</a:t>
            </a:r>
            <a:r>
              <a:rPr lang="en-GB" dirty="0"/>
              <a:t> According to reports the Anglo-Saxons were</a:t>
            </a:r>
          </a:p>
          <a:p>
            <a:endParaRPr lang="en-GB" dirty="0" smtClean="0"/>
          </a:p>
          <a:p>
            <a:endParaRPr lang="en-GB" dirty="0"/>
          </a:p>
        </p:txBody>
      </p:sp>
    </p:spTree>
    <p:extLst>
      <p:ext uri="{BB962C8B-B14F-4D97-AF65-F5344CB8AC3E}">
        <p14:creationId xmlns:p14="http://schemas.microsoft.com/office/powerpoint/2010/main" val="2432407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Lights, camera, action!</a:t>
            </a:r>
            <a:br>
              <a:rPr lang="en-GB" dirty="0"/>
            </a:br>
            <a:endParaRPr lang="en-GB" dirty="0"/>
          </a:p>
        </p:txBody>
      </p:sp>
      <p:sp>
        <p:nvSpPr>
          <p:cNvPr id="3" name="Content Placeholder 2"/>
          <p:cNvSpPr>
            <a:spLocks noGrp="1"/>
          </p:cNvSpPr>
          <p:nvPr>
            <p:ph idx="1"/>
          </p:nvPr>
        </p:nvSpPr>
        <p:spPr/>
        <p:txBody>
          <a:bodyPr/>
          <a:lstStyle/>
          <a:p>
            <a:r>
              <a:rPr lang="en-GB" dirty="0" smtClean="0"/>
              <a:t>Try to </a:t>
            </a:r>
            <a:r>
              <a:rPr lang="en-GB" dirty="0"/>
              <a:t>record </a:t>
            </a:r>
            <a:r>
              <a:rPr lang="en-GB" dirty="0" smtClean="0"/>
              <a:t>your </a:t>
            </a:r>
            <a:r>
              <a:rPr lang="en-GB" dirty="0"/>
              <a:t>news </a:t>
            </a:r>
            <a:r>
              <a:rPr lang="en-GB" dirty="0" smtClean="0"/>
              <a:t>reports and watch them back once you have written out your script in your work book!</a:t>
            </a:r>
            <a:endParaRPr lang="en-GB" dirty="0"/>
          </a:p>
          <a:p>
            <a:endParaRPr lang="en-GB" dirty="0"/>
          </a:p>
        </p:txBody>
      </p:sp>
    </p:spTree>
    <p:extLst>
      <p:ext uri="{BB962C8B-B14F-4D97-AF65-F5344CB8AC3E}">
        <p14:creationId xmlns:p14="http://schemas.microsoft.com/office/powerpoint/2010/main" val="3419176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This Week…</a:t>
            </a:r>
            <a:endParaRPr lang="en-GB" dirty="0"/>
          </a:p>
        </p:txBody>
      </p:sp>
      <p:sp>
        <p:nvSpPr>
          <p:cNvPr id="3" name="Content Placeholder 2"/>
          <p:cNvSpPr>
            <a:spLocks noGrp="1"/>
          </p:cNvSpPr>
          <p:nvPr>
            <p:ph idx="1"/>
          </p:nvPr>
        </p:nvSpPr>
        <p:spPr/>
        <p:txBody>
          <a:bodyPr/>
          <a:lstStyle/>
          <a:p>
            <a:pPr marL="0" indent="0">
              <a:buNone/>
            </a:pPr>
            <a:r>
              <a:rPr lang="en-GB" dirty="0" smtClean="0"/>
              <a:t>Day 1 – R.E</a:t>
            </a:r>
          </a:p>
          <a:p>
            <a:pPr marL="0" indent="0">
              <a:buNone/>
            </a:pPr>
            <a:r>
              <a:rPr lang="en-GB" dirty="0" smtClean="0"/>
              <a:t>Day 2 – History </a:t>
            </a:r>
          </a:p>
          <a:p>
            <a:pPr marL="0" indent="0">
              <a:buNone/>
            </a:pPr>
            <a:r>
              <a:rPr lang="en-GB" dirty="0" smtClean="0"/>
              <a:t>Day 3 – P.E.</a:t>
            </a:r>
          </a:p>
          <a:p>
            <a:pPr marL="0" indent="0">
              <a:buNone/>
            </a:pPr>
            <a:r>
              <a:rPr lang="en-GB" dirty="0" smtClean="0"/>
              <a:t>Day 4 – P.S.H.E</a:t>
            </a:r>
          </a:p>
          <a:p>
            <a:pPr marL="0" indent="0">
              <a:buNone/>
            </a:pPr>
            <a:r>
              <a:rPr lang="en-GB" dirty="0" smtClean="0"/>
              <a:t>Day 5 - Spanish</a:t>
            </a:r>
          </a:p>
        </p:txBody>
      </p:sp>
    </p:spTree>
    <p:extLst>
      <p:ext uri="{BB962C8B-B14F-4D97-AF65-F5344CB8AC3E}">
        <p14:creationId xmlns:p14="http://schemas.microsoft.com/office/powerpoint/2010/main" val="3011534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1297" y="1984919"/>
            <a:ext cx="2936966" cy="1325563"/>
          </a:xfrm>
        </p:spPr>
        <p:txBody>
          <a:bodyPr/>
          <a:lstStyle/>
          <a:p>
            <a:r>
              <a:rPr lang="en-GB" dirty="0" smtClean="0"/>
              <a:t>Day 3 – P.E.</a:t>
            </a:r>
            <a:endParaRPr lang="en-GB" dirty="0"/>
          </a:p>
        </p:txBody>
      </p:sp>
    </p:spTree>
    <p:extLst>
      <p:ext uri="{BB962C8B-B14F-4D97-AF65-F5344CB8AC3E}">
        <p14:creationId xmlns:p14="http://schemas.microsoft.com/office/powerpoint/2010/main" val="505647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 y="218893"/>
            <a:ext cx="10515600" cy="760821"/>
          </a:xfrm>
        </p:spPr>
        <p:txBody>
          <a:bodyPr>
            <a:noAutofit/>
          </a:bodyPr>
          <a:lstStyle/>
          <a:p>
            <a:r>
              <a:rPr lang="en-GB" sz="4400" dirty="0" smtClean="0"/>
              <a:t>Warm up:</a:t>
            </a:r>
          </a:p>
          <a:p>
            <a:r>
              <a:rPr lang="en-GB" sz="4400" dirty="0">
                <a:hlinkClick r:id="rId2"/>
              </a:rPr>
              <a:t>https://</a:t>
            </a:r>
            <a:r>
              <a:rPr lang="en-GB" sz="4400" dirty="0" smtClean="0">
                <a:hlinkClick r:id="rId2"/>
              </a:rPr>
              <a:t>www.youtube.com/watch?v=H1zuAsoGpl4</a:t>
            </a:r>
            <a:r>
              <a:rPr lang="en-GB" sz="4400" dirty="0" smtClean="0"/>
              <a:t> </a:t>
            </a:r>
            <a:endParaRPr lang="en-GB" sz="4400" dirty="0"/>
          </a:p>
        </p:txBody>
      </p:sp>
    </p:spTree>
    <p:extLst>
      <p:ext uri="{BB962C8B-B14F-4D97-AF65-F5344CB8AC3E}">
        <p14:creationId xmlns:p14="http://schemas.microsoft.com/office/powerpoint/2010/main" val="1441670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Recap…</a:t>
            </a:r>
            <a:r>
              <a:rPr lang="en-GB" dirty="0"/>
              <a:t/>
            </a:r>
            <a:br>
              <a:rPr lang="en-GB" dirty="0"/>
            </a:br>
            <a:endParaRPr lang="en-GB" dirty="0"/>
          </a:p>
        </p:txBody>
      </p:sp>
      <p:sp>
        <p:nvSpPr>
          <p:cNvPr id="3" name="Content Placeholder 2"/>
          <p:cNvSpPr>
            <a:spLocks noGrp="1"/>
          </p:cNvSpPr>
          <p:nvPr>
            <p:ph idx="1"/>
          </p:nvPr>
        </p:nvSpPr>
        <p:spPr/>
        <p:txBody>
          <a:bodyPr/>
          <a:lstStyle/>
          <a:p>
            <a:r>
              <a:rPr lang="en-GB" sz="3600" dirty="0" smtClean="0"/>
              <a:t>What </a:t>
            </a:r>
            <a:r>
              <a:rPr lang="en-GB" sz="3600" dirty="0"/>
              <a:t>can you remember about a Haka? </a:t>
            </a:r>
            <a:endParaRPr lang="en-GB" sz="3600" dirty="0" smtClean="0"/>
          </a:p>
          <a:p>
            <a:r>
              <a:rPr lang="en-GB" sz="3600" dirty="0" smtClean="0"/>
              <a:t>What </a:t>
            </a:r>
            <a:r>
              <a:rPr lang="en-GB" sz="3600" dirty="0"/>
              <a:t>qualities should you show in your performance?  </a:t>
            </a:r>
            <a:endParaRPr lang="en-GB" sz="3600" dirty="0" smtClean="0"/>
          </a:p>
          <a:p>
            <a:r>
              <a:rPr lang="en-GB" sz="3600" dirty="0" smtClean="0"/>
              <a:t>What </a:t>
            </a:r>
            <a:r>
              <a:rPr lang="en-GB" sz="3600" dirty="0"/>
              <a:t>does unison mean? </a:t>
            </a:r>
          </a:p>
          <a:p>
            <a:endParaRPr lang="en-GB" dirty="0"/>
          </a:p>
        </p:txBody>
      </p:sp>
    </p:spTree>
    <p:extLst>
      <p:ext uri="{BB962C8B-B14F-4D97-AF65-F5344CB8AC3E}">
        <p14:creationId xmlns:p14="http://schemas.microsoft.com/office/powerpoint/2010/main" val="3766570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Watch the video.</a:t>
            </a:r>
            <a:br>
              <a:rPr lang="en-GB" dirty="0"/>
            </a:br>
            <a:r>
              <a:rPr lang="en-GB" u="sng" dirty="0">
                <a:hlinkClick r:id="rId2"/>
              </a:rPr>
              <a:t>https://www.youtube.com/watch?v=SXEzldBHZoU</a:t>
            </a:r>
            <a:r>
              <a:rPr lang="en-GB" dirty="0"/>
              <a:t> </a:t>
            </a:r>
            <a:br>
              <a:rPr lang="en-GB" dirty="0"/>
            </a:br>
            <a:endParaRPr lang="en-GB" dirty="0"/>
          </a:p>
        </p:txBody>
      </p:sp>
    </p:spTree>
    <p:extLst>
      <p:ext uri="{BB962C8B-B14F-4D97-AF65-F5344CB8AC3E}">
        <p14:creationId xmlns:p14="http://schemas.microsoft.com/office/powerpoint/2010/main" val="1095742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07126" y="405742"/>
            <a:ext cx="7469777" cy="5364123"/>
          </a:xfrm>
          <a:prstGeom prst="rect">
            <a:avLst/>
          </a:prstGeom>
        </p:spPr>
      </p:pic>
      <p:sp>
        <p:nvSpPr>
          <p:cNvPr id="5" name="TextBox 4"/>
          <p:cNvSpPr txBox="1"/>
          <p:nvPr/>
        </p:nvSpPr>
        <p:spPr>
          <a:xfrm>
            <a:off x="8412480" y="1271921"/>
            <a:ext cx="3056709" cy="2246769"/>
          </a:xfrm>
          <a:prstGeom prst="rect">
            <a:avLst/>
          </a:prstGeom>
          <a:noFill/>
        </p:spPr>
        <p:txBody>
          <a:bodyPr wrap="square" rtlCol="0">
            <a:spAutoFit/>
          </a:bodyPr>
          <a:lstStyle/>
          <a:p>
            <a:pPr algn="ctr"/>
            <a:r>
              <a:rPr lang="en-GB" sz="2800" dirty="0" smtClean="0"/>
              <a:t>Recap - Have a go at the war dance until your actions are fluent and strong!</a:t>
            </a:r>
            <a:endParaRPr lang="en-GB" sz="2800" dirty="0"/>
          </a:p>
        </p:txBody>
      </p:sp>
    </p:spTree>
    <p:extLst>
      <p:ext uri="{BB962C8B-B14F-4D97-AF65-F5344CB8AC3E}">
        <p14:creationId xmlns:p14="http://schemas.microsoft.com/office/powerpoint/2010/main" val="3441558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352697"/>
            <a:ext cx="10515600" cy="5824266"/>
          </a:xfrm>
        </p:spPr>
        <p:txBody>
          <a:bodyPr>
            <a:normAutofit lnSpcReduction="10000"/>
          </a:bodyPr>
          <a:lstStyle/>
          <a:p>
            <a:r>
              <a:rPr lang="en-GB" dirty="0" smtClean="0"/>
              <a:t>Today you will be performing the Haka with three additional movements.</a:t>
            </a:r>
          </a:p>
          <a:p>
            <a:r>
              <a:rPr lang="en-GB" dirty="0" smtClean="0"/>
              <a:t>What </a:t>
            </a:r>
            <a:r>
              <a:rPr lang="en-GB" dirty="0"/>
              <a:t>does </a:t>
            </a:r>
            <a:r>
              <a:rPr lang="en-GB" dirty="0" smtClean="0"/>
              <a:t>repetition </a:t>
            </a:r>
            <a:r>
              <a:rPr lang="en-GB" dirty="0"/>
              <a:t>mean? </a:t>
            </a:r>
            <a:endParaRPr lang="en-GB" dirty="0" smtClean="0"/>
          </a:p>
          <a:p>
            <a:r>
              <a:rPr lang="en-GB" dirty="0" smtClean="0"/>
              <a:t>It </a:t>
            </a:r>
            <a:r>
              <a:rPr lang="en-GB" dirty="0"/>
              <a:t>is the same movement being repeated. </a:t>
            </a:r>
            <a:endParaRPr lang="en-GB" dirty="0" smtClean="0"/>
          </a:p>
          <a:p>
            <a:r>
              <a:rPr lang="en-GB" dirty="0" smtClean="0"/>
              <a:t>What does the word canon mean</a:t>
            </a:r>
            <a:r>
              <a:rPr lang="en-GB" dirty="0"/>
              <a:t>?</a:t>
            </a:r>
          </a:p>
          <a:p>
            <a:r>
              <a:rPr lang="en-GB" dirty="0"/>
              <a:t> Demonstrate cannon using the idea of a Mexican </a:t>
            </a:r>
            <a:r>
              <a:rPr lang="en-GB" dirty="0" smtClean="0"/>
              <a:t>wave.</a:t>
            </a:r>
          </a:p>
          <a:p>
            <a:r>
              <a:rPr lang="en-GB" dirty="0" smtClean="0"/>
              <a:t>You </a:t>
            </a:r>
            <a:r>
              <a:rPr lang="en-GB" dirty="0"/>
              <a:t>must perform the Haka they learnt last week and then add </a:t>
            </a:r>
            <a:r>
              <a:rPr lang="en-GB" dirty="0" smtClean="0"/>
              <a:t>your </a:t>
            </a:r>
            <a:r>
              <a:rPr lang="en-GB" dirty="0"/>
              <a:t>own 3 new parts:</a:t>
            </a:r>
          </a:p>
          <a:p>
            <a:pPr marL="0" indent="0">
              <a:buNone/>
            </a:pPr>
            <a:endParaRPr lang="en-GB" dirty="0"/>
          </a:p>
          <a:p>
            <a:r>
              <a:rPr lang="en-GB" dirty="0"/>
              <a:t>1.	Repetitions </a:t>
            </a:r>
            <a:endParaRPr lang="en-GB" dirty="0" smtClean="0"/>
          </a:p>
          <a:p>
            <a:r>
              <a:rPr lang="en-GB" dirty="0" smtClean="0"/>
              <a:t>2</a:t>
            </a:r>
            <a:r>
              <a:rPr lang="en-GB" dirty="0"/>
              <a:t>. Cannon </a:t>
            </a:r>
            <a:endParaRPr lang="en-GB" dirty="0" smtClean="0"/>
          </a:p>
          <a:p>
            <a:r>
              <a:rPr lang="en-GB" dirty="0" smtClean="0"/>
              <a:t>3</a:t>
            </a:r>
            <a:r>
              <a:rPr lang="en-GB" dirty="0"/>
              <a:t>. A new movement in unison</a:t>
            </a:r>
          </a:p>
          <a:p>
            <a:endParaRPr lang="en-GB" dirty="0"/>
          </a:p>
        </p:txBody>
      </p:sp>
    </p:spTree>
    <p:extLst>
      <p:ext uri="{BB962C8B-B14F-4D97-AF65-F5344CB8AC3E}">
        <p14:creationId xmlns:p14="http://schemas.microsoft.com/office/powerpoint/2010/main" val="2755218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Cool down…</a:t>
            </a:r>
            <a:endParaRPr lang="en-GB" dirty="0"/>
          </a:p>
        </p:txBody>
      </p:sp>
      <p:sp>
        <p:nvSpPr>
          <p:cNvPr id="3" name="Content Placeholder 2"/>
          <p:cNvSpPr>
            <a:spLocks noGrp="1"/>
          </p:cNvSpPr>
          <p:nvPr>
            <p:ph idx="1"/>
          </p:nvPr>
        </p:nvSpPr>
        <p:spPr/>
        <p:txBody>
          <a:bodyPr/>
          <a:lstStyle/>
          <a:p>
            <a:r>
              <a:rPr lang="en-GB" dirty="0">
                <a:hlinkClick r:id="rId2"/>
              </a:rPr>
              <a:t>https://</a:t>
            </a:r>
            <a:r>
              <a:rPr lang="en-GB" dirty="0" smtClean="0">
                <a:hlinkClick r:id="rId2"/>
              </a:rPr>
              <a:t>www.youtube.com/watch?v=9rOQKt6z0d4</a:t>
            </a:r>
            <a:r>
              <a:rPr lang="en-GB" dirty="0" smtClean="0"/>
              <a:t> </a:t>
            </a:r>
            <a:endParaRPr lang="en-GB" dirty="0"/>
          </a:p>
        </p:txBody>
      </p:sp>
    </p:spTree>
    <p:extLst>
      <p:ext uri="{BB962C8B-B14F-4D97-AF65-F5344CB8AC3E}">
        <p14:creationId xmlns:p14="http://schemas.microsoft.com/office/powerpoint/2010/main" val="3935971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9594" y="1710599"/>
            <a:ext cx="3955869" cy="1325563"/>
          </a:xfrm>
        </p:spPr>
        <p:txBody>
          <a:bodyPr/>
          <a:lstStyle/>
          <a:p>
            <a:r>
              <a:rPr lang="en-GB" dirty="0" smtClean="0"/>
              <a:t>Day 4 – P.S.H.E</a:t>
            </a:r>
            <a:endParaRPr lang="en-GB" dirty="0"/>
          </a:p>
        </p:txBody>
      </p:sp>
    </p:spTree>
    <p:extLst>
      <p:ext uri="{BB962C8B-B14F-4D97-AF65-F5344CB8AC3E}">
        <p14:creationId xmlns:p14="http://schemas.microsoft.com/office/powerpoint/2010/main" val="3295264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r>
              <a:rPr lang="en-GB" sz="3600" dirty="0"/>
              <a:t>What would happen if we didn't have any rules at school, on the roads, in supermarkets, in the swimming pool </a:t>
            </a:r>
            <a:r>
              <a:rPr lang="en-GB" sz="3600" dirty="0" err="1"/>
              <a:t>etc</a:t>
            </a:r>
            <a:r>
              <a:rPr lang="en-GB" sz="3600" dirty="0"/>
              <a:t>?</a:t>
            </a:r>
          </a:p>
          <a:p>
            <a:endParaRPr lang="en-GB" dirty="0"/>
          </a:p>
        </p:txBody>
      </p:sp>
    </p:spTree>
    <p:extLst>
      <p:ext uri="{BB962C8B-B14F-4D97-AF65-F5344CB8AC3E}">
        <p14:creationId xmlns:p14="http://schemas.microsoft.com/office/powerpoint/2010/main" val="3207216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474061" y="192132"/>
            <a:ext cx="9159104" cy="6493129"/>
          </a:xfrm>
          <a:prstGeom prst="rect">
            <a:avLst/>
          </a:prstGeom>
        </p:spPr>
      </p:pic>
    </p:spTree>
    <p:extLst>
      <p:ext uri="{BB962C8B-B14F-4D97-AF65-F5344CB8AC3E}">
        <p14:creationId xmlns:p14="http://schemas.microsoft.com/office/powerpoint/2010/main" val="2045498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65772"/>
            <a:ext cx="9144000" cy="2387600"/>
          </a:xfrm>
        </p:spPr>
        <p:txBody>
          <a:bodyPr>
            <a:normAutofit/>
          </a:bodyPr>
          <a:lstStyle/>
          <a:p>
            <a:pPr>
              <a:lnSpc>
                <a:spcPct val="150000"/>
              </a:lnSpc>
            </a:pPr>
            <a:r>
              <a:rPr lang="en-GB" dirty="0" smtClean="0">
                <a:latin typeface="Debbie Hepplewhite Print Font" panose="03050602040000000000" pitchFamily="66" charset="0"/>
              </a:rPr>
              <a:t>Day 1 - RE</a:t>
            </a:r>
            <a:endParaRPr lang="en-GB" dirty="0">
              <a:latin typeface="Debbie Hepplewhite Print Font" panose="03050602040000000000" pitchFamily="66" charset="0"/>
            </a:endParaRPr>
          </a:p>
        </p:txBody>
      </p:sp>
      <p:sp>
        <p:nvSpPr>
          <p:cNvPr id="3" name="Subtitle 2"/>
          <p:cNvSpPr>
            <a:spLocks noGrp="1"/>
          </p:cNvSpPr>
          <p:nvPr>
            <p:ph type="subTitle" idx="1"/>
          </p:nvPr>
        </p:nvSpPr>
        <p:spPr>
          <a:xfrm>
            <a:off x="1524000" y="3204473"/>
            <a:ext cx="9144000" cy="1655762"/>
          </a:xfrm>
        </p:spPr>
        <p:txBody>
          <a:bodyPr>
            <a:normAutofit fontScale="25000" lnSpcReduction="20000"/>
          </a:bodyPr>
          <a:lstStyle/>
          <a:p>
            <a:pPr>
              <a:lnSpc>
                <a:spcPct val="170000"/>
              </a:lnSpc>
            </a:pPr>
            <a:r>
              <a:rPr lang="en-GB" sz="14400" dirty="0">
                <a:latin typeface="Debbie Hepplewhite Print Font" panose="03050602040000000000" pitchFamily="66" charset="0"/>
              </a:rPr>
              <a:t>I understand the Islamic concept about God.</a:t>
            </a:r>
          </a:p>
          <a:p>
            <a:pPr>
              <a:lnSpc>
                <a:spcPct val="170000"/>
              </a:lnSpc>
            </a:pPr>
            <a:endParaRPr lang="en-GB" sz="14400" dirty="0">
              <a:latin typeface="Debbie Hepplewhite Print Font" panose="03050602040000000000" pitchFamily="66" charset="0"/>
            </a:endParaRPr>
          </a:p>
          <a:p>
            <a:endParaRPr lang="en-GB" dirty="0">
              <a:latin typeface="Debbie Hepplewhite Print Font" panose="03050602040000000000" pitchFamily="66" charset="0"/>
            </a:endParaRPr>
          </a:p>
        </p:txBody>
      </p:sp>
    </p:spTree>
    <p:extLst>
      <p:ext uri="{BB962C8B-B14F-4D97-AF65-F5344CB8AC3E}">
        <p14:creationId xmlns:p14="http://schemas.microsoft.com/office/powerpoint/2010/main" val="1796406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1:</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Write down 5 reasons as to why we have rules in place?</a:t>
            </a:r>
          </a:p>
          <a:p>
            <a:pPr marL="0" indent="0">
              <a:buNone/>
            </a:pPr>
            <a:r>
              <a:rPr lang="en-GB" dirty="0" smtClean="0"/>
              <a:t>1.</a:t>
            </a:r>
          </a:p>
          <a:p>
            <a:pPr marL="0" indent="0">
              <a:buNone/>
            </a:pPr>
            <a:endParaRPr lang="en-GB" dirty="0" smtClean="0"/>
          </a:p>
          <a:p>
            <a:pPr marL="0" indent="0">
              <a:buNone/>
            </a:pPr>
            <a:r>
              <a:rPr lang="en-GB" dirty="0" smtClean="0"/>
              <a:t>2.</a:t>
            </a:r>
          </a:p>
          <a:p>
            <a:pPr marL="0" indent="0">
              <a:buNone/>
            </a:pPr>
            <a:endParaRPr lang="en-GB" dirty="0" smtClean="0"/>
          </a:p>
          <a:p>
            <a:pPr marL="0" indent="0">
              <a:buNone/>
            </a:pPr>
            <a:r>
              <a:rPr lang="en-GB" dirty="0" smtClean="0"/>
              <a:t>3.</a:t>
            </a:r>
          </a:p>
          <a:p>
            <a:pPr marL="0" indent="0">
              <a:buNone/>
            </a:pPr>
            <a:endParaRPr lang="en-GB" dirty="0"/>
          </a:p>
          <a:p>
            <a:pPr marL="0" indent="0">
              <a:buNone/>
            </a:pPr>
            <a:r>
              <a:rPr lang="en-GB" dirty="0" smtClean="0"/>
              <a:t>4.</a:t>
            </a:r>
          </a:p>
          <a:p>
            <a:pPr marL="0" indent="0">
              <a:buNone/>
            </a:pPr>
            <a:endParaRPr lang="en-GB" dirty="0" smtClean="0"/>
          </a:p>
          <a:p>
            <a:pPr marL="0" indent="0">
              <a:buNone/>
            </a:pPr>
            <a:r>
              <a:rPr lang="en-GB" dirty="0" smtClean="0"/>
              <a:t>5.</a:t>
            </a:r>
            <a:endParaRPr lang="en-GB" dirty="0"/>
          </a:p>
        </p:txBody>
      </p:sp>
    </p:spTree>
    <p:extLst>
      <p:ext uri="{BB962C8B-B14F-4D97-AF65-F5344CB8AC3E}">
        <p14:creationId xmlns:p14="http://schemas.microsoft.com/office/powerpoint/2010/main" val="316899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69275" y="274320"/>
            <a:ext cx="7361864" cy="6583680"/>
          </a:xfrm>
          <a:prstGeom prst="rect">
            <a:avLst/>
          </a:prstGeom>
        </p:spPr>
      </p:pic>
    </p:spTree>
    <p:extLst>
      <p:ext uri="{BB962C8B-B14F-4D97-AF65-F5344CB8AC3E}">
        <p14:creationId xmlns:p14="http://schemas.microsoft.com/office/powerpoint/2010/main" val="644363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Independent Task…</a:t>
            </a:r>
            <a:endParaRPr lang="en-GB" dirty="0"/>
          </a:p>
        </p:txBody>
      </p:sp>
      <p:sp>
        <p:nvSpPr>
          <p:cNvPr id="3" name="Content Placeholder 2"/>
          <p:cNvSpPr>
            <a:spLocks noGrp="1"/>
          </p:cNvSpPr>
          <p:nvPr>
            <p:ph idx="1"/>
          </p:nvPr>
        </p:nvSpPr>
        <p:spPr/>
        <p:txBody>
          <a:bodyPr/>
          <a:lstStyle/>
          <a:p>
            <a:r>
              <a:rPr lang="en-GB" dirty="0"/>
              <a:t>Write 10 rules that you would need on your own deserted island. </a:t>
            </a:r>
            <a:endParaRPr lang="en-GB" dirty="0" smtClean="0"/>
          </a:p>
          <a:p>
            <a:r>
              <a:rPr lang="en-GB" dirty="0" smtClean="0"/>
              <a:t>Think </a:t>
            </a:r>
            <a:r>
              <a:rPr lang="en-GB" dirty="0"/>
              <a:t>about:</a:t>
            </a:r>
          </a:p>
          <a:p>
            <a:r>
              <a:rPr lang="en-GB" dirty="0">
                <a:solidFill>
                  <a:srgbClr val="FF0000"/>
                </a:solidFill>
              </a:rPr>
              <a:t>-Food</a:t>
            </a:r>
          </a:p>
          <a:p>
            <a:r>
              <a:rPr lang="en-GB" dirty="0">
                <a:solidFill>
                  <a:srgbClr val="FF0000"/>
                </a:solidFill>
              </a:rPr>
              <a:t>-</a:t>
            </a:r>
            <a:r>
              <a:rPr lang="en-GB" dirty="0" smtClean="0">
                <a:solidFill>
                  <a:srgbClr val="FF0000"/>
                </a:solidFill>
              </a:rPr>
              <a:t>Security</a:t>
            </a:r>
          </a:p>
          <a:p>
            <a:r>
              <a:rPr lang="en-GB" dirty="0" smtClean="0">
                <a:solidFill>
                  <a:srgbClr val="FF0000"/>
                </a:solidFill>
              </a:rPr>
              <a:t>Religion</a:t>
            </a:r>
            <a:endParaRPr lang="en-GB" dirty="0">
              <a:solidFill>
                <a:srgbClr val="FF0000"/>
              </a:solidFill>
            </a:endParaRPr>
          </a:p>
          <a:p>
            <a:r>
              <a:rPr lang="en-GB" dirty="0">
                <a:solidFill>
                  <a:srgbClr val="FF0000"/>
                </a:solidFill>
              </a:rPr>
              <a:t>-Democracy</a:t>
            </a:r>
          </a:p>
          <a:p>
            <a:r>
              <a:rPr lang="en-GB" dirty="0">
                <a:solidFill>
                  <a:srgbClr val="FF0000"/>
                </a:solidFill>
              </a:rPr>
              <a:t>-Education</a:t>
            </a:r>
          </a:p>
          <a:p>
            <a:endParaRPr lang="en-GB" dirty="0"/>
          </a:p>
        </p:txBody>
      </p:sp>
      <p:pic>
        <p:nvPicPr>
          <p:cNvPr id="2050" name="Picture 2" descr="Deserted Island Pictures | Download Free Images on Unsp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0456" y="2817871"/>
            <a:ext cx="4767944" cy="3175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252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0034" y="1906542"/>
            <a:ext cx="4167052" cy="1325563"/>
          </a:xfrm>
        </p:spPr>
        <p:txBody>
          <a:bodyPr/>
          <a:lstStyle/>
          <a:p>
            <a:r>
              <a:rPr lang="en-GB" dirty="0" smtClean="0"/>
              <a:t>Day 5 - Spanish</a:t>
            </a:r>
            <a:endParaRPr lang="en-GB" dirty="0"/>
          </a:p>
        </p:txBody>
      </p:sp>
    </p:spTree>
    <p:extLst>
      <p:ext uri="{BB962C8B-B14F-4D97-AF65-F5344CB8AC3E}">
        <p14:creationId xmlns:p14="http://schemas.microsoft.com/office/powerpoint/2010/main" val="38663568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445"/>
            <a:ext cx="11893956" cy="1113604"/>
          </a:xfrm>
        </p:spPr>
        <p:txBody>
          <a:bodyPr>
            <a:normAutofit/>
          </a:bodyPr>
          <a:lstStyle/>
          <a:p>
            <a:r>
              <a:rPr lang="es-ES_tradnl" sz="4800" b="1" u="sng" dirty="0" smtClean="0">
                <a:latin typeface="Debbie Hepplewhite Print Font" panose="03050602040000000000" pitchFamily="66" charset="0"/>
              </a:rPr>
              <a:t>Los pasatiempos - hobbies</a:t>
            </a:r>
            <a:endParaRPr lang="es-ES_tradnl" sz="4800" b="1" u="sng" dirty="0">
              <a:latin typeface="Debbie Hepplewhite Print Font" panose="03050602040000000000" pitchFamily="66" charset="0"/>
            </a:endParaRPr>
          </a:p>
        </p:txBody>
      </p:sp>
      <p:sp>
        <p:nvSpPr>
          <p:cNvPr id="3" name="Subtitle 2"/>
          <p:cNvSpPr>
            <a:spLocks noGrp="1"/>
          </p:cNvSpPr>
          <p:nvPr>
            <p:ph type="subTitle" idx="1"/>
          </p:nvPr>
        </p:nvSpPr>
        <p:spPr>
          <a:xfrm>
            <a:off x="-1334814" y="501485"/>
            <a:ext cx="9144000" cy="1655762"/>
          </a:xfrm>
        </p:spPr>
        <p:txBody>
          <a:bodyPr>
            <a:normAutofit/>
          </a:bodyPr>
          <a:lstStyle/>
          <a:p>
            <a:r>
              <a:rPr lang="es-ES_tradnl" sz="4000" b="1" u="sng" dirty="0" smtClean="0">
                <a:latin typeface="Debbie Hepplewhite Print Font" panose="03050602040000000000" pitchFamily="66" charset="0"/>
              </a:rPr>
              <a:t>Viernes 20 </a:t>
            </a:r>
            <a:r>
              <a:rPr lang="es-ES_tradnl" sz="4000" b="1" u="sng" dirty="0" err="1" smtClean="0">
                <a:latin typeface="Debbie Hepplewhite Print Font" panose="03050602040000000000" pitchFamily="66" charset="0"/>
              </a:rPr>
              <a:t>Novembre</a:t>
            </a:r>
            <a:endParaRPr lang="es-ES_tradnl" sz="4000" b="1" u="sng" dirty="0">
              <a:latin typeface="Debbie Hepplewhite Print Font" panose="03050602040000000000" pitchFamily="66" charset="0"/>
            </a:endParaRPr>
          </a:p>
        </p:txBody>
      </p:sp>
    </p:spTree>
    <p:extLst>
      <p:ext uri="{BB962C8B-B14F-4D97-AF65-F5344CB8AC3E}">
        <p14:creationId xmlns:p14="http://schemas.microsoft.com/office/powerpoint/2010/main" val="30081240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269718" cy="1325563"/>
          </a:xfrm>
        </p:spPr>
        <p:txBody>
          <a:bodyPr>
            <a:noAutofit/>
          </a:bodyPr>
          <a:lstStyle/>
          <a:p>
            <a:r>
              <a:rPr lang="es-ES_tradnl" sz="3600" dirty="0" err="1" smtClean="0">
                <a:latin typeface="Debbie Hepplewhite Print Font" panose="03050602040000000000" pitchFamily="66" charset="0"/>
              </a:rPr>
              <a:t>Practise</a:t>
            </a:r>
            <a:r>
              <a:rPr lang="es-ES_tradnl" sz="3600" dirty="0" smtClean="0">
                <a:latin typeface="Debbie Hepplewhite Print Font" panose="03050602040000000000" pitchFamily="66" charset="0"/>
              </a:rPr>
              <a:t> </a:t>
            </a:r>
            <a:r>
              <a:rPr lang="es-ES_tradnl" sz="3600" dirty="0" err="1" smtClean="0">
                <a:latin typeface="Debbie Hepplewhite Print Font" panose="03050602040000000000" pitchFamily="66" charset="0"/>
              </a:rPr>
              <a:t>saying</a:t>
            </a:r>
            <a:r>
              <a:rPr lang="es-ES_tradnl" sz="3600" dirty="0" smtClean="0">
                <a:latin typeface="Debbie Hepplewhite Print Font" panose="03050602040000000000" pitchFamily="66" charset="0"/>
              </a:rPr>
              <a:t> </a:t>
            </a:r>
            <a:r>
              <a:rPr lang="es-ES_tradnl" sz="3600" dirty="0" err="1" smtClean="0">
                <a:latin typeface="Debbie Hepplewhite Print Font" panose="03050602040000000000" pitchFamily="66" charset="0"/>
              </a:rPr>
              <a:t>these</a:t>
            </a:r>
            <a:r>
              <a:rPr lang="es-ES_tradnl" sz="3600" dirty="0" smtClean="0">
                <a:latin typeface="Debbie Hepplewhite Print Font" panose="03050602040000000000" pitchFamily="66" charset="0"/>
              </a:rPr>
              <a:t> </a:t>
            </a:r>
            <a:r>
              <a:rPr lang="es-ES_tradnl" sz="3600" dirty="0" err="1" smtClean="0">
                <a:latin typeface="Debbie Hepplewhite Print Font" panose="03050602040000000000" pitchFamily="66" charset="0"/>
              </a:rPr>
              <a:t>phrases</a:t>
            </a:r>
            <a:r>
              <a:rPr lang="es-ES_tradnl" sz="3600" dirty="0" smtClean="0">
                <a:latin typeface="Debbie Hepplewhite Print Font" panose="03050602040000000000" pitchFamily="66" charset="0"/>
              </a:rPr>
              <a:t> </a:t>
            </a:r>
            <a:r>
              <a:rPr lang="es-ES_tradnl" sz="3600" dirty="0" err="1" smtClean="0">
                <a:latin typeface="Debbie Hepplewhite Print Font" panose="03050602040000000000" pitchFamily="66" charset="0"/>
              </a:rPr>
              <a:t>out</a:t>
            </a:r>
            <a:r>
              <a:rPr lang="es-ES_tradnl" sz="3600" dirty="0" smtClean="0">
                <a:latin typeface="Debbie Hepplewhite Print Font" panose="03050602040000000000" pitchFamily="66" charset="0"/>
              </a:rPr>
              <a:t> </a:t>
            </a:r>
            <a:r>
              <a:rPr lang="es-ES_tradnl" sz="3600" dirty="0" err="1" smtClean="0">
                <a:latin typeface="Debbie Hepplewhite Print Font" panose="03050602040000000000" pitchFamily="66" charset="0"/>
              </a:rPr>
              <a:t>loud</a:t>
            </a:r>
            <a:r>
              <a:rPr lang="es-ES_tradnl" sz="3600" dirty="0" smtClean="0">
                <a:latin typeface="Debbie Hepplewhite Print Font" panose="03050602040000000000" pitchFamily="66" charset="0"/>
              </a:rPr>
              <a:t> </a:t>
            </a:r>
            <a:r>
              <a:rPr lang="es-ES_tradnl" sz="3600" dirty="0" err="1" smtClean="0">
                <a:latin typeface="Debbie Hepplewhite Print Font" panose="03050602040000000000" pitchFamily="66" charset="0"/>
              </a:rPr>
              <a:t>from</a:t>
            </a:r>
            <a:r>
              <a:rPr lang="es-ES_tradnl" sz="3600" dirty="0" smtClean="0">
                <a:latin typeface="Debbie Hepplewhite Print Font" panose="03050602040000000000" pitchFamily="66" charset="0"/>
              </a:rPr>
              <a:t> </a:t>
            </a:r>
            <a:r>
              <a:rPr lang="es-ES_tradnl" sz="3600" dirty="0" err="1" smtClean="0">
                <a:latin typeface="Debbie Hepplewhite Print Font" panose="03050602040000000000" pitchFamily="66" charset="0"/>
              </a:rPr>
              <a:t>last</a:t>
            </a:r>
            <a:r>
              <a:rPr lang="es-ES_tradnl" sz="3600" dirty="0" smtClean="0">
                <a:latin typeface="Debbie Hepplewhite Print Font" panose="03050602040000000000" pitchFamily="66" charset="0"/>
              </a:rPr>
              <a:t> </a:t>
            </a:r>
            <a:r>
              <a:rPr lang="es-ES_tradnl" sz="3600" dirty="0" err="1" smtClean="0">
                <a:latin typeface="Debbie Hepplewhite Print Font" panose="03050602040000000000" pitchFamily="66" charset="0"/>
              </a:rPr>
              <a:t>week</a:t>
            </a:r>
            <a:r>
              <a:rPr lang="es-ES_tradnl" sz="3600" dirty="0" smtClean="0">
                <a:latin typeface="Debbie Hepplewhite Print Font" panose="03050602040000000000" pitchFamily="66" charset="0"/>
              </a:rPr>
              <a:t>, </a:t>
            </a:r>
            <a:r>
              <a:rPr lang="es-ES_tradnl" sz="3600" dirty="0" err="1" smtClean="0">
                <a:latin typeface="Debbie Hepplewhite Print Font" panose="03050602040000000000" pitchFamily="66" charset="0"/>
              </a:rPr>
              <a:t>what</a:t>
            </a:r>
            <a:r>
              <a:rPr lang="es-ES_tradnl" sz="3600" dirty="0" smtClean="0">
                <a:latin typeface="Debbie Hepplewhite Print Font" panose="03050602040000000000" pitchFamily="66" charset="0"/>
              </a:rPr>
              <a:t> do </a:t>
            </a:r>
            <a:r>
              <a:rPr lang="es-ES_tradnl" sz="3600" dirty="0" err="1" smtClean="0">
                <a:latin typeface="Debbie Hepplewhite Print Font" panose="03050602040000000000" pitchFamily="66" charset="0"/>
              </a:rPr>
              <a:t>they</a:t>
            </a:r>
            <a:r>
              <a:rPr lang="es-ES_tradnl" sz="3600" dirty="0" smtClean="0">
                <a:latin typeface="Debbie Hepplewhite Print Font" panose="03050602040000000000" pitchFamily="66" charset="0"/>
              </a:rPr>
              <a:t> mean? </a:t>
            </a:r>
            <a:endParaRPr lang="es-ES_tradnl" sz="3600" dirty="0">
              <a:latin typeface="Debbie Hepplewhite Print Font" panose="03050602040000000000" pitchFamily="66" charset="0"/>
            </a:endParaRPr>
          </a:p>
        </p:txBody>
      </p:sp>
      <p:sp>
        <p:nvSpPr>
          <p:cNvPr id="3" name="Content Placeholder 2"/>
          <p:cNvSpPr>
            <a:spLocks noGrp="1"/>
          </p:cNvSpPr>
          <p:nvPr>
            <p:ph idx="1"/>
          </p:nvPr>
        </p:nvSpPr>
        <p:spPr>
          <a:xfrm>
            <a:off x="375745" y="2035832"/>
            <a:ext cx="6928945" cy="4351338"/>
          </a:xfrm>
        </p:spPr>
        <p:txBody>
          <a:bodyPr/>
          <a:lstStyle/>
          <a:p>
            <a:pPr marL="0" indent="0">
              <a:buNone/>
            </a:pPr>
            <a:r>
              <a:rPr lang="es-ES_tradnl" sz="2400" dirty="0" smtClean="0">
                <a:latin typeface="Debbie Hepplewhite Print Font" panose="03050602040000000000" pitchFamily="66" charset="0"/>
              </a:rPr>
              <a:t>Hola</a:t>
            </a:r>
          </a:p>
          <a:p>
            <a:pPr marL="0" indent="0">
              <a:buNone/>
            </a:pPr>
            <a:r>
              <a:rPr lang="es-ES_tradnl" sz="2400" dirty="0" smtClean="0">
                <a:latin typeface="Debbie Hepplewhite Print Font" panose="03050602040000000000" pitchFamily="66" charset="0"/>
              </a:rPr>
              <a:t>¿Cómo estas? </a:t>
            </a:r>
          </a:p>
          <a:p>
            <a:pPr marL="0" indent="0">
              <a:buNone/>
            </a:pPr>
            <a:r>
              <a:rPr lang="es-ES_tradnl" sz="2400" dirty="0" smtClean="0">
                <a:latin typeface="Debbie Hepplewhite Print Font" panose="03050602040000000000" pitchFamily="66" charset="0"/>
              </a:rPr>
              <a:t>Estoy muy bien gracias, ¿y tú? </a:t>
            </a:r>
          </a:p>
          <a:p>
            <a:pPr marL="0" indent="0">
              <a:buNone/>
            </a:pPr>
            <a:r>
              <a:rPr lang="es-ES_tradnl" sz="2400" dirty="0" smtClean="0">
                <a:latin typeface="Debbie Hepplewhite Print Font" panose="03050602040000000000" pitchFamily="66" charset="0"/>
              </a:rPr>
              <a:t>Estoy un poco mal. </a:t>
            </a:r>
          </a:p>
          <a:p>
            <a:pPr marL="0" indent="0">
              <a:buNone/>
            </a:pPr>
            <a:r>
              <a:rPr lang="es-ES_tradnl" sz="2400" dirty="0" smtClean="0">
                <a:latin typeface="Debbie Hepplewhite Print Font" panose="03050602040000000000" pitchFamily="66" charset="0"/>
              </a:rPr>
              <a:t>¿Cómo te llamas? </a:t>
            </a:r>
          </a:p>
          <a:p>
            <a:pPr marL="0" indent="0">
              <a:buNone/>
            </a:pPr>
            <a:r>
              <a:rPr lang="es-ES_tradnl" sz="2400" dirty="0" smtClean="0">
                <a:latin typeface="Debbie Hepplewhite Print Font" panose="03050602040000000000" pitchFamily="66" charset="0"/>
              </a:rPr>
              <a:t>Me llamo ___________. </a:t>
            </a:r>
          </a:p>
          <a:p>
            <a:pPr marL="0" indent="0">
              <a:buNone/>
            </a:pPr>
            <a:r>
              <a:rPr lang="es-ES_tradnl" sz="2400" dirty="0" smtClean="0">
                <a:latin typeface="Debbie Hepplewhite Print Font" panose="03050602040000000000" pitchFamily="66" charset="0"/>
              </a:rPr>
              <a:t>Cuántos años tienes? </a:t>
            </a:r>
          </a:p>
          <a:p>
            <a:pPr marL="0" indent="0">
              <a:buNone/>
            </a:pPr>
            <a:r>
              <a:rPr lang="es-ES_tradnl" sz="2400" dirty="0" smtClean="0">
                <a:latin typeface="Debbie Hepplewhite Print Font" panose="03050602040000000000" pitchFamily="66" charset="0"/>
              </a:rPr>
              <a:t>Tengo __________años. </a:t>
            </a:r>
            <a:endParaRPr lang="es-ES_tradnl" sz="2400" dirty="0">
              <a:latin typeface="Debbie Hepplewhite Print Font" panose="03050602040000000000" pitchFamily="66" charset="0"/>
            </a:endParaRPr>
          </a:p>
        </p:txBody>
      </p:sp>
      <p:sp>
        <p:nvSpPr>
          <p:cNvPr id="4" name="Content Placeholder 2"/>
          <p:cNvSpPr txBox="1">
            <a:spLocks/>
          </p:cNvSpPr>
          <p:nvPr/>
        </p:nvSpPr>
        <p:spPr>
          <a:xfrm>
            <a:off x="6495393" y="2130425"/>
            <a:ext cx="561252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_tradnl" sz="2400" dirty="0" err="1" smtClean="0">
                <a:latin typeface="Debbie Hepplewhite Print Font" panose="03050602040000000000" pitchFamily="66" charset="0"/>
              </a:rPr>
              <a:t>Hello</a:t>
            </a:r>
            <a:r>
              <a:rPr lang="es-ES_tradnl" sz="2400" dirty="0" smtClean="0">
                <a:latin typeface="Debbie Hepplewhite Print Font" panose="03050602040000000000" pitchFamily="66" charset="0"/>
              </a:rPr>
              <a:t>. </a:t>
            </a:r>
          </a:p>
          <a:p>
            <a:pPr marL="0" indent="0">
              <a:buFont typeface="Arial" panose="020B0604020202020204" pitchFamily="34" charset="0"/>
              <a:buNone/>
            </a:pPr>
            <a:r>
              <a:rPr lang="es-ES_tradnl" sz="2400" dirty="0" err="1" smtClean="0">
                <a:latin typeface="Debbie Hepplewhite Print Font" panose="03050602040000000000" pitchFamily="66" charset="0"/>
              </a:rPr>
              <a:t>How</a:t>
            </a:r>
            <a:r>
              <a:rPr lang="es-ES_tradnl" sz="2400" dirty="0" smtClean="0">
                <a:latin typeface="Debbie Hepplewhite Print Font" panose="03050602040000000000" pitchFamily="66" charset="0"/>
              </a:rPr>
              <a:t> are </a:t>
            </a:r>
            <a:r>
              <a:rPr lang="es-ES_tradnl" sz="2400" dirty="0" err="1" smtClean="0">
                <a:latin typeface="Debbie Hepplewhite Print Font" panose="03050602040000000000" pitchFamily="66" charset="0"/>
              </a:rPr>
              <a:t>you</a:t>
            </a:r>
            <a:r>
              <a:rPr lang="es-ES_tradnl" sz="2400" dirty="0" smtClean="0">
                <a:latin typeface="Debbie Hepplewhite Print Font" panose="03050602040000000000" pitchFamily="66" charset="0"/>
              </a:rPr>
              <a:t>? </a:t>
            </a:r>
          </a:p>
          <a:p>
            <a:pPr marL="0" indent="0">
              <a:buFont typeface="Arial" panose="020B0604020202020204" pitchFamily="34" charset="0"/>
              <a:buNone/>
            </a:pPr>
            <a:r>
              <a:rPr lang="es-ES_tradnl" sz="2400" dirty="0" smtClean="0">
                <a:latin typeface="Debbie Hepplewhite Print Font" panose="03050602040000000000" pitchFamily="66" charset="0"/>
              </a:rPr>
              <a:t>I am </a:t>
            </a:r>
            <a:r>
              <a:rPr lang="es-ES_tradnl" sz="2400" dirty="0" err="1" smtClean="0">
                <a:latin typeface="Debbie Hepplewhite Print Font" panose="03050602040000000000" pitchFamily="66" charset="0"/>
              </a:rPr>
              <a:t>very</a:t>
            </a:r>
            <a:r>
              <a:rPr lang="es-ES_tradnl" sz="2400" dirty="0" smtClean="0">
                <a:latin typeface="Debbie Hepplewhite Print Font" panose="03050602040000000000" pitchFamily="66" charset="0"/>
              </a:rPr>
              <a:t> </a:t>
            </a:r>
            <a:r>
              <a:rPr lang="es-ES_tradnl" sz="2400" dirty="0" err="1" smtClean="0">
                <a:latin typeface="Debbie Hepplewhite Print Font" panose="03050602040000000000" pitchFamily="66" charset="0"/>
              </a:rPr>
              <a:t>good</a:t>
            </a:r>
            <a:r>
              <a:rPr lang="es-ES_tradnl" sz="2400" dirty="0" smtClean="0">
                <a:latin typeface="Debbie Hepplewhite Print Font" panose="03050602040000000000" pitchFamily="66" charset="0"/>
              </a:rPr>
              <a:t> </a:t>
            </a:r>
            <a:r>
              <a:rPr lang="es-ES_tradnl" sz="2400" dirty="0" err="1" smtClean="0">
                <a:latin typeface="Debbie Hepplewhite Print Font" panose="03050602040000000000" pitchFamily="66" charset="0"/>
              </a:rPr>
              <a:t>thank</a:t>
            </a:r>
            <a:r>
              <a:rPr lang="es-ES_tradnl" sz="2400" dirty="0" smtClean="0">
                <a:latin typeface="Debbie Hepplewhite Print Font" panose="03050602040000000000" pitchFamily="66" charset="0"/>
              </a:rPr>
              <a:t> </a:t>
            </a:r>
            <a:r>
              <a:rPr lang="es-ES_tradnl" sz="2400" dirty="0" err="1" smtClean="0">
                <a:latin typeface="Debbie Hepplewhite Print Font" panose="03050602040000000000" pitchFamily="66" charset="0"/>
              </a:rPr>
              <a:t>you</a:t>
            </a:r>
            <a:r>
              <a:rPr lang="es-ES_tradnl" sz="2400" dirty="0" smtClean="0">
                <a:latin typeface="Debbie Hepplewhite Print Font" panose="03050602040000000000" pitchFamily="66" charset="0"/>
              </a:rPr>
              <a:t>, and </a:t>
            </a:r>
            <a:r>
              <a:rPr lang="es-ES_tradnl" sz="2400" dirty="0" err="1" smtClean="0">
                <a:latin typeface="Debbie Hepplewhite Print Font" panose="03050602040000000000" pitchFamily="66" charset="0"/>
              </a:rPr>
              <a:t>you</a:t>
            </a:r>
            <a:r>
              <a:rPr lang="es-ES_tradnl" sz="2400" dirty="0" smtClean="0">
                <a:latin typeface="Debbie Hepplewhite Print Font" panose="03050602040000000000" pitchFamily="66" charset="0"/>
              </a:rPr>
              <a:t>? </a:t>
            </a:r>
          </a:p>
          <a:p>
            <a:pPr marL="0" indent="0">
              <a:buFont typeface="Arial" panose="020B0604020202020204" pitchFamily="34" charset="0"/>
              <a:buNone/>
            </a:pPr>
            <a:r>
              <a:rPr lang="es-ES_tradnl" sz="2400" dirty="0" err="1" smtClean="0">
                <a:latin typeface="Debbie Hepplewhite Print Font" panose="03050602040000000000" pitchFamily="66" charset="0"/>
              </a:rPr>
              <a:t>I’m</a:t>
            </a:r>
            <a:r>
              <a:rPr lang="es-ES_tradnl" sz="2400" dirty="0" smtClean="0">
                <a:latin typeface="Debbie Hepplewhite Print Font" panose="03050602040000000000" pitchFamily="66" charset="0"/>
              </a:rPr>
              <a:t> </a:t>
            </a:r>
            <a:r>
              <a:rPr lang="es-ES_tradnl" sz="2400" dirty="0" err="1" smtClean="0">
                <a:latin typeface="Debbie Hepplewhite Print Font" panose="03050602040000000000" pitchFamily="66" charset="0"/>
              </a:rPr>
              <a:t>not</a:t>
            </a:r>
            <a:r>
              <a:rPr lang="es-ES_tradnl" sz="2400" dirty="0" smtClean="0">
                <a:latin typeface="Debbie Hepplewhite Print Font" panose="03050602040000000000" pitchFamily="66" charset="0"/>
              </a:rPr>
              <a:t> </a:t>
            </a:r>
            <a:r>
              <a:rPr lang="es-ES_tradnl" sz="2400" dirty="0" err="1" smtClean="0">
                <a:latin typeface="Debbie Hepplewhite Print Font" panose="03050602040000000000" pitchFamily="66" charset="0"/>
              </a:rPr>
              <a:t>feeling</a:t>
            </a:r>
            <a:r>
              <a:rPr lang="es-ES_tradnl" sz="2400" dirty="0" smtClean="0">
                <a:latin typeface="Debbie Hepplewhite Print Font" panose="03050602040000000000" pitchFamily="66" charset="0"/>
              </a:rPr>
              <a:t> </a:t>
            </a:r>
            <a:r>
              <a:rPr lang="es-ES_tradnl" sz="2400" dirty="0" err="1" smtClean="0">
                <a:latin typeface="Debbie Hepplewhite Print Font" panose="03050602040000000000" pitchFamily="66" charset="0"/>
              </a:rPr>
              <a:t>well</a:t>
            </a:r>
            <a:r>
              <a:rPr lang="es-ES_tradnl" sz="2400" dirty="0" smtClean="0">
                <a:latin typeface="Debbie Hepplewhite Print Font" panose="03050602040000000000" pitchFamily="66" charset="0"/>
              </a:rPr>
              <a:t>. </a:t>
            </a:r>
          </a:p>
          <a:p>
            <a:pPr marL="0" indent="0">
              <a:buFont typeface="Arial" panose="020B0604020202020204" pitchFamily="34" charset="0"/>
              <a:buNone/>
            </a:pPr>
            <a:r>
              <a:rPr lang="es-ES_tradnl" sz="2400" dirty="0" err="1" smtClean="0">
                <a:latin typeface="Debbie Hepplewhite Print Font" panose="03050602040000000000" pitchFamily="66" charset="0"/>
              </a:rPr>
              <a:t>What</a:t>
            </a:r>
            <a:r>
              <a:rPr lang="es-ES_tradnl" sz="2400" dirty="0" smtClean="0">
                <a:latin typeface="Debbie Hepplewhite Print Font" panose="03050602040000000000" pitchFamily="66" charset="0"/>
              </a:rPr>
              <a:t> </a:t>
            </a:r>
            <a:r>
              <a:rPr lang="es-ES_tradnl" sz="2400" dirty="0" err="1" smtClean="0">
                <a:latin typeface="Debbie Hepplewhite Print Font" panose="03050602040000000000" pitchFamily="66" charset="0"/>
              </a:rPr>
              <a:t>is</a:t>
            </a:r>
            <a:r>
              <a:rPr lang="es-ES_tradnl" sz="2400" dirty="0" smtClean="0">
                <a:latin typeface="Debbie Hepplewhite Print Font" panose="03050602040000000000" pitchFamily="66" charset="0"/>
              </a:rPr>
              <a:t> </a:t>
            </a:r>
            <a:r>
              <a:rPr lang="es-ES_tradnl" sz="2400" dirty="0" err="1" smtClean="0">
                <a:latin typeface="Debbie Hepplewhite Print Font" panose="03050602040000000000" pitchFamily="66" charset="0"/>
              </a:rPr>
              <a:t>your</a:t>
            </a:r>
            <a:r>
              <a:rPr lang="es-ES_tradnl" sz="2400" dirty="0" smtClean="0">
                <a:latin typeface="Debbie Hepplewhite Print Font" panose="03050602040000000000" pitchFamily="66" charset="0"/>
              </a:rPr>
              <a:t> </a:t>
            </a:r>
            <a:r>
              <a:rPr lang="es-ES_tradnl" sz="2400" dirty="0" err="1" smtClean="0">
                <a:latin typeface="Debbie Hepplewhite Print Font" panose="03050602040000000000" pitchFamily="66" charset="0"/>
              </a:rPr>
              <a:t>name</a:t>
            </a:r>
            <a:r>
              <a:rPr lang="es-ES_tradnl" sz="2400" dirty="0" smtClean="0">
                <a:latin typeface="Debbie Hepplewhite Print Font" panose="03050602040000000000" pitchFamily="66" charset="0"/>
              </a:rPr>
              <a:t>? </a:t>
            </a:r>
          </a:p>
          <a:p>
            <a:pPr marL="0" indent="0">
              <a:buFont typeface="Arial" panose="020B0604020202020204" pitchFamily="34" charset="0"/>
              <a:buNone/>
            </a:pPr>
            <a:r>
              <a:rPr lang="es-ES_tradnl" sz="2400" dirty="0" err="1" smtClean="0">
                <a:latin typeface="Debbie Hepplewhite Print Font" panose="03050602040000000000" pitchFamily="66" charset="0"/>
              </a:rPr>
              <a:t>My</a:t>
            </a:r>
            <a:r>
              <a:rPr lang="es-ES_tradnl" sz="2400" dirty="0" smtClean="0">
                <a:latin typeface="Debbie Hepplewhite Print Font" panose="03050602040000000000" pitchFamily="66" charset="0"/>
              </a:rPr>
              <a:t> </a:t>
            </a:r>
            <a:r>
              <a:rPr lang="es-ES_tradnl" sz="2400" dirty="0" err="1" smtClean="0">
                <a:latin typeface="Debbie Hepplewhite Print Font" panose="03050602040000000000" pitchFamily="66" charset="0"/>
              </a:rPr>
              <a:t>name</a:t>
            </a:r>
            <a:r>
              <a:rPr lang="es-ES_tradnl" sz="2400" dirty="0" smtClean="0">
                <a:latin typeface="Debbie Hepplewhite Print Font" panose="03050602040000000000" pitchFamily="66" charset="0"/>
              </a:rPr>
              <a:t> </a:t>
            </a:r>
            <a:r>
              <a:rPr lang="es-ES_tradnl" sz="2400" dirty="0" err="1" smtClean="0">
                <a:latin typeface="Debbie Hepplewhite Print Font" panose="03050602040000000000" pitchFamily="66" charset="0"/>
              </a:rPr>
              <a:t>is</a:t>
            </a:r>
            <a:r>
              <a:rPr lang="es-ES_tradnl" sz="2400" dirty="0" smtClean="0">
                <a:latin typeface="Debbie Hepplewhite Print Font" panose="03050602040000000000" pitchFamily="66" charset="0"/>
              </a:rPr>
              <a:t> _______. </a:t>
            </a:r>
          </a:p>
          <a:p>
            <a:pPr marL="0" indent="0">
              <a:buFont typeface="Arial" panose="020B0604020202020204" pitchFamily="34" charset="0"/>
              <a:buNone/>
            </a:pPr>
            <a:r>
              <a:rPr lang="es-ES_tradnl" sz="2400" dirty="0" err="1" smtClean="0">
                <a:latin typeface="Debbie Hepplewhite Print Font" panose="03050602040000000000" pitchFamily="66" charset="0"/>
              </a:rPr>
              <a:t>How</a:t>
            </a:r>
            <a:r>
              <a:rPr lang="es-ES_tradnl" sz="2400" dirty="0" smtClean="0">
                <a:latin typeface="Debbie Hepplewhite Print Font" panose="03050602040000000000" pitchFamily="66" charset="0"/>
              </a:rPr>
              <a:t> </a:t>
            </a:r>
            <a:r>
              <a:rPr lang="es-ES_tradnl" sz="2400" dirty="0" err="1" smtClean="0">
                <a:latin typeface="Debbie Hepplewhite Print Font" panose="03050602040000000000" pitchFamily="66" charset="0"/>
              </a:rPr>
              <a:t>old</a:t>
            </a:r>
            <a:r>
              <a:rPr lang="es-ES_tradnl" sz="2400" dirty="0" smtClean="0">
                <a:latin typeface="Debbie Hepplewhite Print Font" panose="03050602040000000000" pitchFamily="66" charset="0"/>
              </a:rPr>
              <a:t> are </a:t>
            </a:r>
            <a:r>
              <a:rPr lang="es-ES_tradnl" sz="2400" dirty="0" err="1" smtClean="0">
                <a:latin typeface="Debbie Hepplewhite Print Font" panose="03050602040000000000" pitchFamily="66" charset="0"/>
              </a:rPr>
              <a:t>you</a:t>
            </a:r>
            <a:r>
              <a:rPr lang="es-ES_tradnl" sz="2400" dirty="0" smtClean="0">
                <a:latin typeface="Debbie Hepplewhite Print Font" panose="03050602040000000000" pitchFamily="66" charset="0"/>
              </a:rPr>
              <a:t>? </a:t>
            </a:r>
          </a:p>
          <a:p>
            <a:pPr marL="0" indent="0">
              <a:buFont typeface="Arial" panose="020B0604020202020204" pitchFamily="34" charset="0"/>
              <a:buNone/>
            </a:pPr>
            <a:r>
              <a:rPr lang="es-ES_tradnl" sz="2400" dirty="0" smtClean="0">
                <a:latin typeface="Debbie Hepplewhite Print Font" panose="03050602040000000000" pitchFamily="66" charset="0"/>
              </a:rPr>
              <a:t>I am _________ </a:t>
            </a:r>
            <a:r>
              <a:rPr lang="es-ES_tradnl" sz="2400" dirty="0" err="1" smtClean="0">
                <a:latin typeface="Debbie Hepplewhite Print Font" panose="03050602040000000000" pitchFamily="66" charset="0"/>
              </a:rPr>
              <a:t>years</a:t>
            </a:r>
            <a:r>
              <a:rPr lang="es-ES_tradnl" sz="2400" dirty="0" smtClean="0">
                <a:latin typeface="Debbie Hepplewhite Print Font" panose="03050602040000000000" pitchFamily="66" charset="0"/>
              </a:rPr>
              <a:t> </a:t>
            </a:r>
            <a:r>
              <a:rPr lang="es-ES_tradnl" sz="2400" dirty="0" err="1" smtClean="0">
                <a:latin typeface="Debbie Hepplewhite Print Font" panose="03050602040000000000" pitchFamily="66" charset="0"/>
              </a:rPr>
              <a:t>old</a:t>
            </a:r>
            <a:r>
              <a:rPr lang="es-ES_tradnl" sz="2400" dirty="0" smtClean="0">
                <a:latin typeface="Debbie Hepplewhite Print Font" panose="03050602040000000000" pitchFamily="66" charset="0"/>
              </a:rPr>
              <a:t>. </a:t>
            </a:r>
            <a:endParaRPr lang="es-ES_tradnl" sz="2400" dirty="0">
              <a:latin typeface="Debbie Hepplewhite Print Font" panose="03050602040000000000" pitchFamily="66" charset="0"/>
            </a:endParaRPr>
          </a:p>
        </p:txBody>
      </p:sp>
    </p:spTree>
    <p:extLst>
      <p:ext uri="{BB962C8B-B14F-4D97-AF65-F5344CB8AC3E}">
        <p14:creationId xmlns:p14="http://schemas.microsoft.com/office/powerpoint/2010/main" val="67065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latin typeface="Debbie Hepplewhite Print Font" panose="03050602040000000000" pitchFamily="66" charset="0"/>
              </a:rPr>
              <a:t>RECAP</a:t>
            </a:r>
            <a:endParaRPr lang="es-ES_tradnl" dirty="0">
              <a:latin typeface="Debbie Hepplewhite Print Font" panose="03050602040000000000" pitchFamily="66" charset="0"/>
            </a:endParaRPr>
          </a:p>
        </p:txBody>
      </p:sp>
      <p:sp>
        <p:nvSpPr>
          <p:cNvPr id="3" name="Content Placeholder 2"/>
          <p:cNvSpPr>
            <a:spLocks noGrp="1"/>
          </p:cNvSpPr>
          <p:nvPr>
            <p:ph idx="1"/>
          </p:nvPr>
        </p:nvSpPr>
        <p:spPr/>
        <p:txBody>
          <a:bodyPr/>
          <a:lstStyle/>
          <a:p>
            <a:pPr marL="0" indent="0">
              <a:buNone/>
            </a:pPr>
            <a:r>
              <a:rPr lang="es-ES_tradnl" dirty="0" smtClean="0">
                <a:latin typeface="Debbie Hepplewhite Print Font" panose="03050602040000000000" pitchFamily="66" charset="0"/>
              </a:rPr>
              <a:t>In </a:t>
            </a:r>
            <a:r>
              <a:rPr lang="es-ES_tradnl" dirty="0" err="1" smtClean="0">
                <a:latin typeface="Debbie Hepplewhite Print Font" panose="03050602040000000000" pitchFamily="66" charset="0"/>
              </a:rPr>
              <a:t>your</a:t>
            </a:r>
            <a:r>
              <a:rPr lang="es-ES_tradnl" dirty="0" smtClean="0">
                <a:latin typeface="Debbie Hepplewhite Print Font" panose="03050602040000000000" pitchFamily="66" charset="0"/>
              </a:rPr>
              <a:t> </a:t>
            </a:r>
            <a:r>
              <a:rPr lang="es-ES_tradnl" dirty="0" err="1" smtClean="0">
                <a:latin typeface="Debbie Hepplewhite Print Font" panose="03050602040000000000" pitchFamily="66" charset="0"/>
              </a:rPr>
              <a:t>table</a:t>
            </a:r>
            <a:r>
              <a:rPr lang="es-ES_tradnl" dirty="0" smtClean="0">
                <a:latin typeface="Debbie Hepplewhite Print Font" panose="03050602040000000000" pitchFamily="66" charset="0"/>
              </a:rPr>
              <a:t> complete </a:t>
            </a:r>
            <a:r>
              <a:rPr lang="es-ES_tradnl" dirty="0" err="1" smtClean="0">
                <a:latin typeface="Debbie Hepplewhite Print Font" panose="03050602040000000000" pitchFamily="66" charset="0"/>
              </a:rPr>
              <a:t>the</a:t>
            </a:r>
            <a:r>
              <a:rPr lang="es-ES_tradnl" dirty="0" smtClean="0">
                <a:latin typeface="Debbie Hepplewhite Print Font" panose="03050602040000000000" pitchFamily="66" charset="0"/>
              </a:rPr>
              <a:t> </a:t>
            </a:r>
            <a:r>
              <a:rPr lang="es-ES_tradnl" dirty="0" err="1" smtClean="0">
                <a:latin typeface="Debbie Hepplewhite Print Font" panose="03050602040000000000" pitchFamily="66" charset="0"/>
              </a:rPr>
              <a:t>puzzle</a:t>
            </a:r>
            <a:r>
              <a:rPr lang="es-ES_tradnl" dirty="0" smtClean="0">
                <a:latin typeface="Debbie Hepplewhite Print Font" panose="03050602040000000000" pitchFamily="66" charset="0"/>
              </a:rPr>
              <a:t> </a:t>
            </a:r>
            <a:r>
              <a:rPr lang="es-ES_tradnl" dirty="0" err="1" smtClean="0">
                <a:latin typeface="Debbie Hepplewhite Print Font" panose="03050602040000000000" pitchFamily="66" charset="0"/>
              </a:rPr>
              <a:t>with</a:t>
            </a:r>
            <a:r>
              <a:rPr lang="es-ES_tradnl" dirty="0" smtClean="0">
                <a:latin typeface="Debbie Hepplewhite Print Font" panose="03050602040000000000" pitchFamily="66" charset="0"/>
              </a:rPr>
              <a:t> </a:t>
            </a:r>
            <a:r>
              <a:rPr lang="es-ES_tradnl" dirty="0" err="1" smtClean="0">
                <a:latin typeface="Debbie Hepplewhite Print Font" panose="03050602040000000000" pitchFamily="66" charset="0"/>
              </a:rPr>
              <a:t>the</a:t>
            </a:r>
            <a:r>
              <a:rPr lang="es-ES_tradnl" dirty="0" smtClean="0">
                <a:latin typeface="Debbie Hepplewhite Print Font" panose="03050602040000000000" pitchFamily="66" charset="0"/>
              </a:rPr>
              <a:t> </a:t>
            </a:r>
            <a:r>
              <a:rPr lang="es-ES_tradnl" dirty="0" err="1" smtClean="0">
                <a:latin typeface="Debbie Hepplewhite Print Font" panose="03050602040000000000" pitchFamily="66" charset="0"/>
              </a:rPr>
              <a:t>key</a:t>
            </a:r>
            <a:r>
              <a:rPr lang="es-ES_tradnl" dirty="0" smtClean="0">
                <a:latin typeface="Debbie Hepplewhite Print Font" panose="03050602040000000000" pitchFamily="66" charset="0"/>
              </a:rPr>
              <a:t> </a:t>
            </a:r>
            <a:r>
              <a:rPr lang="es-ES_tradnl" dirty="0" err="1" smtClean="0">
                <a:latin typeface="Debbie Hepplewhite Print Font" panose="03050602040000000000" pitchFamily="66" charset="0"/>
              </a:rPr>
              <a:t>phrases</a:t>
            </a:r>
            <a:r>
              <a:rPr lang="es-ES_tradnl" dirty="0" smtClean="0">
                <a:latin typeface="Debbie Hepplewhite Print Font" panose="03050602040000000000" pitchFamily="66" charset="0"/>
              </a:rPr>
              <a:t> </a:t>
            </a:r>
            <a:r>
              <a:rPr lang="es-ES_tradnl" dirty="0" err="1" smtClean="0">
                <a:latin typeface="Debbie Hepplewhite Print Font" panose="03050602040000000000" pitchFamily="66" charset="0"/>
              </a:rPr>
              <a:t>that</a:t>
            </a:r>
            <a:r>
              <a:rPr lang="es-ES_tradnl" dirty="0" smtClean="0">
                <a:latin typeface="Debbie Hepplewhite Print Font" panose="03050602040000000000" pitchFamily="66" charset="0"/>
              </a:rPr>
              <a:t> </a:t>
            </a:r>
            <a:r>
              <a:rPr lang="es-ES_tradnl" dirty="0" err="1" smtClean="0">
                <a:latin typeface="Debbie Hepplewhite Print Font" panose="03050602040000000000" pitchFamily="66" charset="0"/>
              </a:rPr>
              <a:t>we</a:t>
            </a:r>
            <a:r>
              <a:rPr lang="es-ES_tradnl" dirty="0" smtClean="0">
                <a:latin typeface="Debbie Hepplewhite Print Font" panose="03050602040000000000" pitchFamily="66" charset="0"/>
              </a:rPr>
              <a:t> </a:t>
            </a:r>
            <a:r>
              <a:rPr lang="es-ES_tradnl" dirty="0" err="1" smtClean="0">
                <a:latin typeface="Debbie Hepplewhite Print Font" panose="03050602040000000000" pitchFamily="66" charset="0"/>
              </a:rPr>
              <a:t>learnt</a:t>
            </a:r>
            <a:r>
              <a:rPr lang="es-ES_tradnl" dirty="0" smtClean="0">
                <a:latin typeface="Debbie Hepplewhite Print Font" panose="03050602040000000000" pitchFamily="66" charset="0"/>
              </a:rPr>
              <a:t> </a:t>
            </a:r>
            <a:r>
              <a:rPr lang="es-ES_tradnl" dirty="0" err="1" smtClean="0">
                <a:latin typeface="Debbie Hepplewhite Print Font" panose="03050602040000000000" pitchFamily="66" charset="0"/>
              </a:rPr>
              <a:t>last</a:t>
            </a:r>
            <a:r>
              <a:rPr lang="es-ES_tradnl" dirty="0" smtClean="0">
                <a:latin typeface="Debbie Hepplewhite Print Font" panose="03050602040000000000" pitchFamily="66" charset="0"/>
              </a:rPr>
              <a:t> </a:t>
            </a:r>
            <a:r>
              <a:rPr lang="es-ES_tradnl" dirty="0" err="1" smtClean="0">
                <a:latin typeface="Debbie Hepplewhite Print Font" panose="03050602040000000000" pitchFamily="66" charset="0"/>
              </a:rPr>
              <a:t>week</a:t>
            </a:r>
            <a:r>
              <a:rPr lang="es-ES_tradnl" dirty="0" smtClean="0">
                <a:latin typeface="Debbie Hepplewhite Print Font" panose="03050602040000000000" pitchFamily="66" charset="0"/>
              </a:rPr>
              <a:t>. </a:t>
            </a:r>
          </a:p>
          <a:p>
            <a:pPr marL="0" indent="0">
              <a:buNone/>
            </a:pPr>
            <a:endParaRPr lang="es-ES_tradnl" dirty="0">
              <a:latin typeface="Debbie Hepplewhite Print Font" panose="03050602040000000000" pitchFamily="66" charset="0"/>
            </a:endParaRPr>
          </a:p>
          <a:p>
            <a:pPr marL="0" indent="0">
              <a:buNone/>
            </a:pPr>
            <a:r>
              <a:rPr lang="es-ES_tradnl" dirty="0" err="1" smtClean="0">
                <a:latin typeface="Debbie Hepplewhite Print Font" panose="03050602040000000000" pitchFamily="66" charset="0"/>
              </a:rPr>
              <a:t>Teacher</a:t>
            </a:r>
            <a:r>
              <a:rPr lang="es-ES_tradnl" dirty="0" smtClean="0">
                <a:latin typeface="Debbie Hepplewhite Print Font" panose="03050602040000000000" pitchFamily="66" charset="0"/>
              </a:rPr>
              <a:t> to </a:t>
            </a:r>
            <a:r>
              <a:rPr lang="es-ES_tradnl" dirty="0" err="1" smtClean="0">
                <a:latin typeface="Debbie Hepplewhite Print Font" panose="03050602040000000000" pitchFamily="66" charset="0"/>
              </a:rPr>
              <a:t>then</a:t>
            </a:r>
            <a:r>
              <a:rPr lang="es-ES_tradnl" dirty="0" smtClean="0">
                <a:latin typeface="Debbie Hepplewhite Print Font" panose="03050602040000000000" pitchFamily="66" charset="0"/>
              </a:rPr>
              <a:t> </a:t>
            </a:r>
            <a:r>
              <a:rPr lang="es-ES_tradnl" dirty="0" err="1" smtClean="0">
                <a:latin typeface="Debbie Hepplewhite Print Font" panose="03050602040000000000" pitchFamily="66" charset="0"/>
              </a:rPr>
              <a:t>throw</a:t>
            </a:r>
            <a:r>
              <a:rPr lang="es-ES_tradnl" dirty="0" smtClean="0">
                <a:latin typeface="Debbie Hepplewhite Print Font" panose="03050602040000000000" pitchFamily="66" charset="0"/>
              </a:rPr>
              <a:t> </a:t>
            </a:r>
            <a:r>
              <a:rPr lang="es-ES_tradnl" dirty="0" err="1" smtClean="0">
                <a:latin typeface="Debbie Hepplewhite Print Font" panose="03050602040000000000" pitchFamily="66" charset="0"/>
              </a:rPr>
              <a:t>around</a:t>
            </a:r>
            <a:r>
              <a:rPr lang="es-ES_tradnl" dirty="0" smtClean="0">
                <a:latin typeface="Debbie Hepplewhite Print Font" panose="03050602040000000000" pitchFamily="66" charset="0"/>
              </a:rPr>
              <a:t> a </a:t>
            </a:r>
            <a:r>
              <a:rPr lang="es-ES_tradnl" dirty="0" err="1" smtClean="0">
                <a:latin typeface="Debbie Hepplewhite Print Font" panose="03050602040000000000" pitchFamily="66" charset="0"/>
              </a:rPr>
              <a:t>beanbag</a:t>
            </a:r>
            <a:r>
              <a:rPr lang="es-ES_tradnl" dirty="0" smtClean="0">
                <a:latin typeface="Debbie Hepplewhite Print Font" panose="03050602040000000000" pitchFamily="66" charset="0"/>
              </a:rPr>
              <a:t>/</a:t>
            </a:r>
            <a:r>
              <a:rPr lang="es-ES_tradnl" dirty="0" err="1" smtClean="0">
                <a:latin typeface="Debbie Hepplewhite Print Font" panose="03050602040000000000" pitchFamily="66" charset="0"/>
              </a:rPr>
              <a:t>ball</a:t>
            </a:r>
            <a:r>
              <a:rPr lang="es-ES_tradnl" dirty="0" smtClean="0">
                <a:latin typeface="Debbie Hepplewhite Print Font" panose="03050602040000000000" pitchFamily="66" charset="0"/>
              </a:rPr>
              <a:t> and </a:t>
            </a:r>
            <a:r>
              <a:rPr lang="es-ES_tradnl" dirty="0" err="1" smtClean="0">
                <a:latin typeface="Debbie Hepplewhite Print Font" panose="03050602040000000000" pitchFamily="66" charset="0"/>
              </a:rPr>
              <a:t>get</a:t>
            </a:r>
            <a:r>
              <a:rPr lang="es-ES_tradnl" dirty="0" smtClean="0">
                <a:latin typeface="Debbie Hepplewhite Print Font" panose="03050602040000000000" pitchFamily="66" charset="0"/>
              </a:rPr>
              <a:t> </a:t>
            </a:r>
            <a:r>
              <a:rPr lang="es-ES_tradnl" dirty="0" err="1" smtClean="0">
                <a:latin typeface="Debbie Hepplewhite Print Font" panose="03050602040000000000" pitchFamily="66" charset="0"/>
              </a:rPr>
              <a:t>children</a:t>
            </a:r>
            <a:r>
              <a:rPr lang="es-ES_tradnl" dirty="0" smtClean="0">
                <a:latin typeface="Debbie Hepplewhite Print Font" panose="03050602040000000000" pitchFamily="66" charset="0"/>
              </a:rPr>
              <a:t> to </a:t>
            </a:r>
            <a:r>
              <a:rPr lang="es-ES_tradnl" dirty="0" err="1" smtClean="0">
                <a:latin typeface="Debbie Hepplewhite Print Font" panose="03050602040000000000" pitchFamily="66" charset="0"/>
              </a:rPr>
              <a:t>translate</a:t>
            </a:r>
            <a:r>
              <a:rPr lang="es-ES_tradnl" dirty="0" smtClean="0">
                <a:latin typeface="Debbie Hepplewhite Print Font" panose="03050602040000000000" pitchFamily="66" charset="0"/>
              </a:rPr>
              <a:t> a </a:t>
            </a:r>
            <a:r>
              <a:rPr lang="es-ES_tradnl" dirty="0" err="1" smtClean="0">
                <a:latin typeface="Debbie Hepplewhite Print Font" panose="03050602040000000000" pitchFamily="66" charset="0"/>
              </a:rPr>
              <a:t>key</a:t>
            </a:r>
            <a:r>
              <a:rPr lang="es-ES_tradnl" dirty="0" smtClean="0">
                <a:latin typeface="Debbie Hepplewhite Print Font" panose="03050602040000000000" pitchFamily="66" charset="0"/>
              </a:rPr>
              <a:t> </a:t>
            </a:r>
            <a:r>
              <a:rPr lang="es-ES_tradnl" dirty="0" err="1" smtClean="0">
                <a:latin typeface="Debbie Hepplewhite Print Font" panose="03050602040000000000" pitchFamily="66" charset="0"/>
              </a:rPr>
              <a:t>phrase</a:t>
            </a:r>
            <a:r>
              <a:rPr lang="es-ES_tradnl" dirty="0" smtClean="0">
                <a:latin typeface="Debbie Hepplewhite Print Font" panose="03050602040000000000" pitchFamily="66" charset="0"/>
              </a:rPr>
              <a:t> </a:t>
            </a:r>
            <a:r>
              <a:rPr lang="es-ES_tradnl" dirty="0" err="1" smtClean="0">
                <a:latin typeface="Debbie Hepplewhite Print Font" panose="03050602040000000000" pitchFamily="66" charset="0"/>
              </a:rPr>
              <a:t>or</a:t>
            </a:r>
            <a:r>
              <a:rPr lang="es-ES_tradnl" dirty="0" smtClean="0">
                <a:latin typeface="Debbie Hepplewhite Print Font" panose="03050602040000000000" pitchFamily="66" charset="0"/>
              </a:rPr>
              <a:t> </a:t>
            </a:r>
            <a:r>
              <a:rPr lang="es-ES_tradnl" dirty="0" err="1" smtClean="0">
                <a:latin typeface="Debbie Hepplewhite Print Font" panose="03050602040000000000" pitchFamily="66" charset="0"/>
              </a:rPr>
              <a:t>respond</a:t>
            </a:r>
            <a:r>
              <a:rPr lang="es-ES_tradnl" dirty="0" smtClean="0">
                <a:latin typeface="Debbie Hepplewhite Print Font" panose="03050602040000000000" pitchFamily="66" charset="0"/>
              </a:rPr>
              <a:t> to </a:t>
            </a:r>
            <a:r>
              <a:rPr lang="es-ES_tradnl" dirty="0" err="1" smtClean="0">
                <a:latin typeface="Debbie Hepplewhite Print Font" panose="03050602040000000000" pitchFamily="66" charset="0"/>
              </a:rPr>
              <a:t>your</a:t>
            </a:r>
            <a:r>
              <a:rPr lang="es-ES_tradnl" dirty="0" smtClean="0">
                <a:latin typeface="Debbie Hepplewhite Print Font" panose="03050602040000000000" pitchFamily="66" charset="0"/>
              </a:rPr>
              <a:t> </a:t>
            </a:r>
            <a:r>
              <a:rPr lang="es-ES_tradnl" dirty="0" err="1" smtClean="0">
                <a:latin typeface="Debbie Hepplewhite Print Font" panose="03050602040000000000" pitchFamily="66" charset="0"/>
              </a:rPr>
              <a:t>question</a:t>
            </a:r>
            <a:r>
              <a:rPr lang="es-ES_tradnl" dirty="0" smtClean="0">
                <a:latin typeface="Debbie Hepplewhite Print Font" panose="03050602040000000000" pitchFamily="66" charset="0"/>
              </a:rPr>
              <a:t> </a:t>
            </a:r>
            <a:r>
              <a:rPr lang="es-ES_tradnl" dirty="0" err="1" smtClean="0">
                <a:latin typeface="Debbie Hepplewhite Print Font" panose="03050602040000000000" pitchFamily="66" charset="0"/>
              </a:rPr>
              <a:t>appropriately</a:t>
            </a:r>
            <a:r>
              <a:rPr lang="es-ES_tradnl" dirty="0" smtClean="0">
                <a:latin typeface="Debbie Hepplewhite Print Font" panose="03050602040000000000" pitchFamily="66" charset="0"/>
              </a:rPr>
              <a:t>. </a:t>
            </a:r>
            <a:endParaRPr lang="es-ES_tradnl" dirty="0">
              <a:latin typeface="Debbie Hepplewhite Print Font" panose="03050602040000000000" pitchFamily="66" charset="0"/>
            </a:endParaRPr>
          </a:p>
        </p:txBody>
      </p:sp>
    </p:spTree>
    <p:extLst>
      <p:ext uri="{BB962C8B-B14F-4D97-AF65-F5344CB8AC3E}">
        <p14:creationId xmlns:p14="http://schemas.microsoft.com/office/powerpoint/2010/main" val="33046191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62103"/>
          </a:xfrm>
        </p:spPr>
        <p:txBody>
          <a:bodyPr>
            <a:normAutofit fontScale="90000"/>
          </a:bodyPr>
          <a:lstStyle/>
          <a:p>
            <a:pPr algn="ctr">
              <a:lnSpc>
                <a:spcPct val="100000"/>
              </a:lnSpc>
            </a:pPr>
            <a:r>
              <a:rPr lang="es-ES_tradnl" sz="3600" dirty="0" err="1" smtClean="0">
                <a:latin typeface="Debbie Hepplewhite Print Font" panose="03050602040000000000" pitchFamily="66" charset="0"/>
              </a:rPr>
              <a:t>This</a:t>
            </a:r>
            <a:r>
              <a:rPr lang="es-ES_tradnl" sz="3600" dirty="0" smtClean="0">
                <a:latin typeface="Debbie Hepplewhite Print Font" panose="03050602040000000000" pitchFamily="66" charset="0"/>
              </a:rPr>
              <a:t> </a:t>
            </a:r>
            <a:r>
              <a:rPr lang="es-ES_tradnl" sz="3600" dirty="0" err="1" smtClean="0">
                <a:latin typeface="Debbie Hepplewhite Print Font" panose="03050602040000000000" pitchFamily="66" charset="0"/>
              </a:rPr>
              <a:t>week</a:t>
            </a:r>
            <a:r>
              <a:rPr lang="es-ES_tradnl" sz="3600" dirty="0" smtClean="0">
                <a:latin typeface="Debbie Hepplewhite Print Font" panose="03050602040000000000" pitchFamily="66" charset="0"/>
              </a:rPr>
              <a:t> </a:t>
            </a:r>
            <a:r>
              <a:rPr lang="es-ES_tradnl" sz="3600" dirty="0" err="1" smtClean="0">
                <a:latin typeface="Debbie Hepplewhite Print Font" panose="03050602040000000000" pitchFamily="66" charset="0"/>
              </a:rPr>
              <a:t>we</a:t>
            </a:r>
            <a:r>
              <a:rPr lang="es-ES_tradnl" sz="3600" dirty="0" smtClean="0">
                <a:latin typeface="Debbie Hepplewhite Print Font" panose="03050602040000000000" pitchFamily="66" charset="0"/>
              </a:rPr>
              <a:t> are </a:t>
            </a:r>
            <a:r>
              <a:rPr lang="es-ES_tradnl" sz="3600" dirty="0" err="1" smtClean="0">
                <a:latin typeface="Debbie Hepplewhite Print Font" panose="03050602040000000000" pitchFamily="66" charset="0"/>
              </a:rPr>
              <a:t>going</a:t>
            </a:r>
            <a:r>
              <a:rPr lang="es-ES_tradnl" sz="3600" dirty="0" smtClean="0">
                <a:latin typeface="Debbie Hepplewhite Print Font" panose="03050602040000000000" pitchFamily="66" charset="0"/>
              </a:rPr>
              <a:t> to </a:t>
            </a:r>
            <a:r>
              <a:rPr lang="es-ES_tradnl" sz="3600" dirty="0" err="1" smtClean="0">
                <a:latin typeface="Debbie Hepplewhite Print Font" panose="03050602040000000000" pitchFamily="66" charset="0"/>
              </a:rPr>
              <a:t>learn</a:t>
            </a:r>
            <a:r>
              <a:rPr lang="es-ES_tradnl" sz="3600" dirty="0" smtClean="0">
                <a:latin typeface="Debbie Hepplewhite Print Font" panose="03050602040000000000" pitchFamily="66" charset="0"/>
              </a:rPr>
              <a:t> </a:t>
            </a:r>
            <a:r>
              <a:rPr lang="es-ES_tradnl" sz="3600" dirty="0" err="1" smtClean="0">
                <a:latin typeface="Debbie Hepplewhite Print Font" panose="03050602040000000000" pitchFamily="66" charset="0"/>
              </a:rPr>
              <a:t>some</a:t>
            </a:r>
            <a:r>
              <a:rPr lang="es-ES_tradnl" sz="3600" dirty="0" smtClean="0">
                <a:latin typeface="Debbie Hepplewhite Print Font" panose="03050602040000000000" pitchFamily="66" charset="0"/>
              </a:rPr>
              <a:t> </a:t>
            </a:r>
            <a:r>
              <a:rPr lang="es-ES_tradnl" sz="3600" dirty="0" err="1" smtClean="0">
                <a:latin typeface="Debbie Hepplewhite Print Font" panose="03050602040000000000" pitchFamily="66" charset="0"/>
              </a:rPr>
              <a:t>key</a:t>
            </a:r>
            <a:r>
              <a:rPr lang="es-ES_tradnl" sz="3600" dirty="0" smtClean="0">
                <a:latin typeface="Debbie Hepplewhite Print Font" panose="03050602040000000000" pitchFamily="66" charset="0"/>
              </a:rPr>
              <a:t> </a:t>
            </a:r>
            <a:r>
              <a:rPr lang="es-ES_tradnl" sz="3600" dirty="0" err="1" smtClean="0">
                <a:latin typeface="Debbie Hepplewhite Print Font" panose="03050602040000000000" pitchFamily="66" charset="0"/>
              </a:rPr>
              <a:t>vocabulary</a:t>
            </a:r>
            <a:r>
              <a:rPr lang="es-ES_tradnl" sz="3600" dirty="0" smtClean="0">
                <a:latin typeface="Debbie Hepplewhite Print Font" panose="03050602040000000000" pitchFamily="66" charset="0"/>
              </a:rPr>
              <a:t> </a:t>
            </a:r>
            <a:r>
              <a:rPr lang="es-ES_tradnl" sz="3600" dirty="0" err="1" smtClean="0">
                <a:latin typeface="Debbie Hepplewhite Print Font" panose="03050602040000000000" pitchFamily="66" charset="0"/>
              </a:rPr>
              <a:t>for</a:t>
            </a:r>
            <a:r>
              <a:rPr lang="es-ES_tradnl" sz="3600" dirty="0" smtClean="0">
                <a:latin typeface="Debbie Hepplewhite Print Font" panose="03050602040000000000" pitchFamily="66" charset="0"/>
              </a:rPr>
              <a:t> hobbies. 	</a:t>
            </a:r>
            <a:br>
              <a:rPr lang="es-ES_tradnl" sz="3600" dirty="0" smtClean="0">
                <a:latin typeface="Debbie Hepplewhite Print Font" panose="03050602040000000000" pitchFamily="66" charset="0"/>
              </a:rPr>
            </a:br>
            <a:r>
              <a:rPr lang="es-ES_tradnl" sz="3600" dirty="0" err="1" smtClean="0">
                <a:latin typeface="Debbie Hepplewhite Print Font" panose="03050602040000000000" pitchFamily="66" charset="0"/>
              </a:rPr>
              <a:t>We</a:t>
            </a:r>
            <a:r>
              <a:rPr lang="es-ES_tradnl" sz="3600" dirty="0" smtClean="0">
                <a:latin typeface="Debbie Hepplewhite Print Font" panose="03050602040000000000" pitchFamily="66" charset="0"/>
              </a:rPr>
              <a:t> are </a:t>
            </a:r>
            <a:r>
              <a:rPr lang="es-ES_tradnl" sz="3600" dirty="0" err="1" smtClean="0">
                <a:latin typeface="Debbie Hepplewhite Print Font" panose="03050602040000000000" pitchFamily="66" charset="0"/>
              </a:rPr>
              <a:t>going</a:t>
            </a:r>
            <a:r>
              <a:rPr lang="es-ES_tradnl" sz="3600" dirty="0" smtClean="0">
                <a:latin typeface="Debbie Hepplewhite Print Font" panose="03050602040000000000" pitchFamily="66" charset="0"/>
              </a:rPr>
              <a:t> to </a:t>
            </a:r>
            <a:r>
              <a:rPr lang="es-ES_tradnl" sz="3600" dirty="0" err="1" smtClean="0">
                <a:latin typeface="Debbie Hepplewhite Print Font" panose="03050602040000000000" pitchFamily="66" charset="0"/>
              </a:rPr>
              <a:t>learn</a:t>
            </a:r>
            <a:r>
              <a:rPr lang="es-ES_tradnl" sz="3600" dirty="0" smtClean="0">
                <a:latin typeface="Debbie Hepplewhite Print Font" panose="03050602040000000000" pitchFamily="66" charset="0"/>
              </a:rPr>
              <a:t> </a:t>
            </a:r>
            <a:r>
              <a:rPr lang="es-ES_tradnl" sz="3600" dirty="0" err="1" smtClean="0">
                <a:latin typeface="Debbie Hepplewhite Print Font" panose="03050602040000000000" pitchFamily="66" charset="0"/>
              </a:rPr>
              <a:t>all</a:t>
            </a:r>
            <a:r>
              <a:rPr lang="es-ES_tradnl" sz="3600" dirty="0" smtClean="0">
                <a:latin typeface="Debbie Hepplewhite Print Font" panose="03050602040000000000" pitchFamily="66" charset="0"/>
              </a:rPr>
              <a:t> of </a:t>
            </a:r>
            <a:r>
              <a:rPr lang="es-ES_tradnl" sz="3600" dirty="0" err="1" smtClean="0">
                <a:latin typeface="Debbie Hepplewhite Print Font" panose="03050602040000000000" pitchFamily="66" charset="0"/>
              </a:rPr>
              <a:t>the</a:t>
            </a:r>
            <a:r>
              <a:rPr lang="es-ES_tradnl" sz="3600" dirty="0" smtClean="0">
                <a:latin typeface="Debbie Hepplewhite Print Font" panose="03050602040000000000" pitchFamily="66" charset="0"/>
              </a:rPr>
              <a:t> </a:t>
            </a:r>
            <a:r>
              <a:rPr lang="es-ES_tradnl" sz="3600" dirty="0" err="1" smtClean="0">
                <a:latin typeface="Debbie Hepplewhite Print Font" panose="03050602040000000000" pitchFamily="66" charset="0"/>
              </a:rPr>
              <a:t>verbs</a:t>
            </a:r>
            <a:r>
              <a:rPr lang="es-ES_tradnl" sz="3600" dirty="0" smtClean="0">
                <a:latin typeface="Debbie Hepplewhite Print Font" panose="03050602040000000000" pitchFamily="66" charset="0"/>
              </a:rPr>
              <a:t> in </a:t>
            </a:r>
            <a:r>
              <a:rPr lang="es-ES_tradnl" sz="3600" dirty="0" err="1" smtClean="0">
                <a:latin typeface="Debbie Hepplewhite Print Font" panose="03050602040000000000" pitchFamily="66" charset="0"/>
              </a:rPr>
              <a:t>the</a:t>
            </a:r>
            <a:r>
              <a:rPr lang="es-ES_tradnl" sz="3600" dirty="0" smtClean="0">
                <a:latin typeface="Debbie Hepplewhite Print Font" panose="03050602040000000000" pitchFamily="66" charset="0"/>
              </a:rPr>
              <a:t> </a:t>
            </a:r>
            <a:r>
              <a:rPr lang="es-ES_tradnl" sz="3600" b="1" i="1" dirty="0" err="1" smtClean="0">
                <a:latin typeface="Debbie Hepplewhite Print Font" panose="03050602040000000000" pitchFamily="66" charset="0"/>
              </a:rPr>
              <a:t>infinitive</a:t>
            </a:r>
            <a:r>
              <a:rPr lang="es-ES_tradnl" sz="3600" dirty="0" smtClean="0">
                <a:latin typeface="Debbie Hepplewhite Print Font" panose="03050602040000000000" pitchFamily="66" charset="0"/>
              </a:rPr>
              <a:t>. </a:t>
            </a:r>
            <a:r>
              <a:rPr lang="es-ES_tradnl" sz="3600" dirty="0" err="1" smtClean="0">
                <a:latin typeface="Debbie Hepplewhite Print Font" panose="03050602040000000000" pitchFamily="66" charset="0"/>
              </a:rPr>
              <a:t>This</a:t>
            </a:r>
            <a:r>
              <a:rPr lang="es-ES_tradnl" sz="3600" dirty="0" smtClean="0">
                <a:latin typeface="Debbie Hepplewhite Print Font" panose="03050602040000000000" pitchFamily="66" charset="0"/>
              </a:rPr>
              <a:t> </a:t>
            </a:r>
            <a:r>
              <a:rPr lang="es-ES_tradnl" sz="3600" dirty="0" err="1" smtClean="0">
                <a:latin typeface="Debbie Hepplewhite Print Font" panose="03050602040000000000" pitchFamily="66" charset="0"/>
              </a:rPr>
              <a:t>means</a:t>
            </a:r>
            <a:r>
              <a:rPr lang="es-ES_tradnl" sz="3600" dirty="0" smtClean="0">
                <a:latin typeface="Debbie Hepplewhite Print Font" panose="03050602040000000000" pitchFamily="66" charset="0"/>
              </a:rPr>
              <a:t> </a:t>
            </a:r>
            <a:r>
              <a:rPr lang="es-ES_tradnl" sz="3600" dirty="0" err="1" smtClean="0">
                <a:latin typeface="Debbie Hepplewhite Print Font" panose="03050602040000000000" pitchFamily="66" charset="0"/>
              </a:rPr>
              <a:t>the</a:t>
            </a:r>
            <a:r>
              <a:rPr lang="es-ES_tradnl" sz="3600" dirty="0" smtClean="0">
                <a:latin typeface="Debbie Hepplewhite Print Font" panose="03050602040000000000" pitchFamily="66" charset="0"/>
              </a:rPr>
              <a:t> </a:t>
            </a:r>
            <a:r>
              <a:rPr lang="es-ES_tradnl" sz="3600" dirty="0" err="1" smtClean="0">
                <a:latin typeface="Debbie Hepplewhite Print Font" panose="03050602040000000000" pitchFamily="66" charset="0"/>
              </a:rPr>
              <a:t>whole</a:t>
            </a:r>
            <a:r>
              <a:rPr lang="es-ES_tradnl" sz="3600" dirty="0" smtClean="0">
                <a:latin typeface="Debbie Hepplewhite Print Font" panose="03050602040000000000" pitchFamily="66" charset="0"/>
              </a:rPr>
              <a:t> </a:t>
            </a:r>
            <a:r>
              <a:rPr lang="es-ES_tradnl" sz="3600" dirty="0" err="1" smtClean="0">
                <a:latin typeface="Debbie Hepplewhite Print Font" panose="03050602040000000000" pitchFamily="66" charset="0"/>
              </a:rPr>
              <a:t>verb</a:t>
            </a:r>
            <a:r>
              <a:rPr lang="es-ES_tradnl" sz="3600" dirty="0" smtClean="0">
                <a:latin typeface="Debbie Hepplewhite Print Font" panose="03050602040000000000" pitchFamily="66" charset="0"/>
              </a:rPr>
              <a:t> </a:t>
            </a:r>
            <a:r>
              <a:rPr lang="es-ES_tradnl" sz="3600" dirty="0" err="1" smtClean="0">
                <a:latin typeface="Debbie Hepplewhite Print Font" panose="03050602040000000000" pitchFamily="66" charset="0"/>
              </a:rPr>
              <a:t>like</a:t>
            </a:r>
            <a:r>
              <a:rPr lang="es-ES_tradnl" sz="3600" dirty="0" smtClean="0">
                <a:latin typeface="Debbie Hepplewhite Print Font" panose="03050602040000000000" pitchFamily="66" charset="0"/>
              </a:rPr>
              <a:t> </a:t>
            </a:r>
            <a:r>
              <a:rPr lang="es-ES_tradnl" sz="3600" dirty="0" err="1" smtClean="0">
                <a:latin typeface="Debbie Hepplewhite Print Font" panose="03050602040000000000" pitchFamily="66" charset="0"/>
              </a:rPr>
              <a:t>when</a:t>
            </a:r>
            <a:r>
              <a:rPr lang="es-ES_tradnl" sz="3600" dirty="0" smtClean="0">
                <a:latin typeface="Debbie Hepplewhite Print Font" panose="03050602040000000000" pitchFamily="66" charset="0"/>
              </a:rPr>
              <a:t> </a:t>
            </a:r>
            <a:r>
              <a:rPr lang="es-ES_tradnl" sz="3600" dirty="0" err="1" smtClean="0">
                <a:latin typeface="Debbie Hepplewhite Print Font" panose="03050602040000000000" pitchFamily="66" charset="0"/>
              </a:rPr>
              <a:t>we</a:t>
            </a:r>
            <a:r>
              <a:rPr lang="es-ES_tradnl" sz="3600" dirty="0" smtClean="0">
                <a:latin typeface="Debbie Hepplewhite Print Font" panose="03050602040000000000" pitchFamily="66" charset="0"/>
              </a:rPr>
              <a:t> </a:t>
            </a:r>
            <a:r>
              <a:rPr lang="es-ES_tradnl" sz="3600" dirty="0" err="1" smtClean="0">
                <a:latin typeface="Debbie Hepplewhite Print Font" panose="03050602040000000000" pitchFamily="66" charset="0"/>
              </a:rPr>
              <a:t>say</a:t>
            </a:r>
            <a:r>
              <a:rPr lang="es-ES_tradnl" sz="3600" dirty="0" smtClean="0">
                <a:latin typeface="Debbie Hepplewhite Print Font" panose="03050602040000000000" pitchFamily="66" charset="0"/>
              </a:rPr>
              <a:t> ‘to </a:t>
            </a:r>
            <a:r>
              <a:rPr lang="es-ES_tradnl" sz="3600" dirty="0" err="1" smtClean="0">
                <a:latin typeface="Debbie Hepplewhite Print Font" panose="03050602040000000000" pitchFamily="66" charset="0"/>
              </a:rPr>
              <a:t>play</a:t>
            </a:r>
            <a:r>
              <a:rPr lang="es-ES_tradnl" sz="3600" dirty="0" smtClean="0">
                <a:latin typeface="Debbie Hepplewhite Print Font" panose="03050602040000000000" pitchFamily="66" charset="0"/>
              </a:rPr>
              <a:t>’ </a:t>
            </a:r>
            <a:r>
              <a:rPr lang="es-ES_tradnl" sz="3600" dirty="0" err="1" smtClean="0">
                <a:latin typeface="Debbie Hepplewhite Print Font" panose="03050602040000000000" pitchFamily="66" charset="0"/>
              </a:rPr>
              <a:t>or</a:t>
            </a:r>
            <a:r>
              <a:rPr lang="es-ES_tradnl" sz="3600" dirty="0" smtClean="0">
                <a:latin typeface="Debbie Hepplewhite Print Font" panose="03050602040000000000" pitchFamily="66" charset="0"/>
              </a:rPr>
              <a:t> ‘to </a:t>
            </a:r>
            <a:r>
              <a:rPr lang="es-ES_tradnl" sz="3600" dirty="0" err="1" smtClean="0">
                <a:latin typeface="Debbie Hepplewhite Print Font" panose="03050602040000000000" pitchFamily="66" charset="0"/>
              </a:rPr>
              <a:t>drink</a:t>
            </a:r>
            <a:r>
              <a:rPr lang="es-ES_tradnl" sz="3600" dirty="0" smtClean="0">
                <a:latin typeface="Debbie Hepplewhite Print Font" panose="03050602040000000000" pitchFamily="66" charset="0"/>
              </a:rPr>
              <a:t>’ in English. </a:t>
            </a:r>
            <a:br>
              <a:rPr lang="es-ES_tradnl" sz="3600" dirty="0" smtClean="0">
                <a:latin typeface="Debbie Hepplewhite Print Font" panose="03050602040000000000" pitchFamily="66" charset="0"/>
              </a:rPr>
            </a:br>
            <a:r>
              <a:rPr lang="es-ES_tradnl" sz="3600" dirty="0">
                <a:latin typeface="Debbie Hepplewhite Print Font" panose="03050602040000000000" pitchFamily="66" charset="0"/>
              </a:rPr>
              <a:t/>
            </a:r>
            <a:br>
              <a:rPr lang="es-ES_tradnl" sz="3600" dirty="0">
                <a:latin typeface="Debbie Hepplewhite Print Font" panose="03050602040000000000" pitchFamily="66" charset="0"/>
              </a:rPr>
            </a:br>
            <a:r>
              <a:rPr lang="es-ES_tradnl" sz="3600" dirty="0" err="1" smtClean="0">
                <a:latin typeface="Debbie Hepplewhite Print Font" panose="03050602040000000000" pitchFamily="66" charset="0"/>
              </a:rPr>
              <a:t>We</a:t>
            </a:r>
            <a:r>
              <a:rPr lang="es-ES_tradnl" sz="3600" dirty="0" smtClean="0">
                <a:latin typeface="Debbie Hepplewhite Print Font" panose="03050602040000000000" pitchFamily="66" charset="0"/>
              </a:rPr>
              <a:t> are </a:t>
            </a:r>
            <a:r>
              <a:rPr lang="es-ES_tradnl" sz="3600" dirty="0" err="1" smtClean="0">
                <a:latin typeface="Debbie Hepplewhite Print Font" panose="03050602040000000000" pitchFamily="66" charset="0"/>
              </a:rPr>
              <a:t>going</a:t>
            </a:r>
            <a:r>
              <a:rPr lang="es-ES_tradnl" sz="3600" dirty="0" smtClean="0">
                <a:latin typeface="Debbie Hepplewhite Print Font" panose="03050602040000000000" pitchFamily="66" charset="0"/>
              </a:rPr>
              <a:t> to </a:t>
            </a:r>
            <a:r>
              <a:rPr lang="es-ES_tradnl" sz="3600" dirty="0" err="1" smtClean="0">
                <a:latin typeface="Debbie Hepplewhite Print Font" panose="03050602040000000000" pitchFamily="66" charset="0"/>
              </a:rPr>
              <a:t>begin</a:t>
            </a:r>
            <a:r>
              <a:rPr lang="es-ES_tradnl" sz="3600" dirty="0" smtClean="0">
                <a:latin typeface="Debbie Hepplewhite Print Font" panose="03050602040000000000" pitchFamily="66" charset="0"/>
              </a:rPr>
              <a:t> </a:t>
            </a:r>
            <a:r>
              <a:rPr lang="es-ES_tradnl" sz="3600" dirty="0" err="1" smtClean="0">
                <a:latin typeface="Debbie Hepplewhite Print Font" panose="03050602040000000000" pitchFamily="66" charset="0"/>
              </a:rPr>
              <a:t>by</a:t>
            </a:r>
            <a:r>
              <a:rPr lang="es-ES_tradnl" sz="3600" dirty="0" smtClean="0">
                <a:latin typeface="Debbie Hepplewhite Print Font" panose="03050602040000000000" pitchFamily="66" charset="0"/>
              </a:rPr>
              <a:t> </a:t>
            </a:r>
            <a:r>
              <a:rPr lang="es-ES_tradnl" sz="3600" dirty="0" err="1" smtClean="0">
                <a:latin typeface="Debbie Hepplewhite Print Font" panose="03050602040000000000" pitchFamily="66" charset="0"/>
              </a:rPr>
              <a:t>repeating</a:t>
            </a:r>
            <a:r>
              <a:rPr lang="es-ES_tradnl" sz="3600" dirty="0" smtClean="0">
                <a:latin typeface="Debbie Hepplewhite Print Font" panose="03050602040000000000" pitchFamily="66" charset="0"/>
              </a:rPr>
              <a:t> </a:t>
            </a:r>
            <a:r>
              <a:rPr lang="es-ES_tradnl" sz="3600" dirty="0" err="1" smtClean="0">
                <a:latin typeface="Debbie Hepplewhite Print Font" panose="03050602040000000000" pitchFamily="66" charset="0"/>
              </a:rPr>
              <a:t>the</a:t>
            </a:r>
            <a:r>
              <a:rPr lang="es-ES_tradnl" sz="3600" dirty="0" smtClean="0">
                <a:latin typeface="Debbie Hepplewhite Print Font" panose="03050602040000000000" pitchFamily="66" charset="0"/>
              </a:rPr>
              <a:t> </a:t>
            </a:r>
            <a:r>
              <a:rPr lang="es-ES_tradnl" sz="3600" dirty="0" err="1" smtClean="0">
                <a:latin typeface="Debbie Hepplewhite Print Font" panose="03050602040000000000" pitchFamily="66" charset="0"/>
              </a:rPr>
              <a:t>vocabulary</a:t>
            </a:r>
            <a:r>
              <a:rPr lang="es-ES_tradnl" sz="3600" dirty="0" smtClean="0">
                <a:latin typeface="Debbie Hepplewhite Print Font" panose="03050602040000000000" pitchFamily="66" charset="0"/>
              </a:rPr>
              <a:t>. </a:t>
            </a:r>
            <a:r>
              <a:rPr lang="es-ES_tradnl" sz="3600" dirty="0" err="1" smtClean="0">
                <a:latin typeface="Debbie Hepplewhite Print Font" panose="03050602040000000000" pitchFamily="66" charset="0"/>
              </a:rPr>
              <a:t>We</a:t>
            </a:r>
            <a:r>
              <a:rPr lang="es-ES_tradnl" sz="3600" dirty="0" smtClean="0">
                <a:latin typeface="Debbie Hepplewhite Print Font" panose="03050602040000000000" pitchFamily="66" charset="0"/>
              </a:rPr>
              <a:t> </a:t>
            </a:r>
            <a:r>
              <a:rPr lang="es-ES_tradnl" sz="3600" dirty="0" err="1" smtClean="0">
                <a:latin typeface="Debbie Hepplewhite Print Font" panose="03050602040000000000" pitchFamily="66" charset="0"/>
              </a:rPr>
              <a:t>will</a:t>
            </a:r>
            <a:r>
              <a:rPr lang="es-ES_tradnl" sz="3600" dirty="0" smtClean="0">
                <a:latin typeface="Debbie Hepplewhite Print Font" panose="03050602040000000000" pitchFamily="66" charset="0"/>
              </a:rPr>
              <a:t> </a:t>
            </a:r>
            <a:r>
              <a:rPr lang="es-ES_tradnl" sz="3600" dirty="0" err="1" smtClean="0">
                <a:latin typeface="Debbie Hepplewhite Print Font" panose="03050602040000000000" pitchFamily="66" charset="0"/>
              </a:rPr>
              <a:t>then</a:t>
            </a:r>
            <a:r>
              <a:rPr lang="es-ES_tradnl" sz="3600" dirty="0" smtClean="0">
                <a:latin typeface="Debbie Hepplewhite Print Font" panose="03050602040000000000" pitchFamily="66" charset="0"/>
              </a:rPr>
              <a:t> complete </a:t>
            </a:r>
            <a:r>
              <a:rPr lang="es-ES_tradnl" sz="3600" dirty="0" err="1" smtClean="0">
                <a:latin typeface="Debbie Hepplewhite Print Font" panose="03050602040000000000" pitchFamily="66" charset="0"/>
              </a:rPr>
              <a:t>some</a:t>
            </a:r>
            <a:r>
              <a:rPr lang="es-ES_tradnl" sz="3600" dirty="0" smtClean="0">
                <a:latin typeface="Debbie Hepplewhite Print Font" panose="03050602040000000000" pitchFamily="66" charset="0"/>
              </a:rPr>
              <a:t> match up </a:t>
            </a:r>
            <a:r>
              <a:rPr lang="es-ES_tradnl" sz="3600" dirty="0" err="1" smtClean="0">
                <a:latin typeface="Debbie Hepplewhite Print Font" panose="03050602040000000000" pitchFamily="66" charset="0"/>
              </a:rPr>
              <a:t>activities</a:t>
            </a:r>
            <a:r>
              <a:rPr lang="es-ES_tradnl" sz="3600" dirty="0" smtClean="0">
                <a:latin typeface="Debbie Hepplewhite Print Font" panose="03050602040000000000" pitchFamily="66" charset="0"/>
              </a:rPr>
              <a:t> and a </a:t>
            </a:r>
            <a:r>
              <a:rPr lang="es-ES_tradnl" sz="3600" dirty="0" err="1" smtClean="0">
                <a:latin typeface="Debbie Hepplewhite Print Font" panose="03050602040000000000" pitchFamily="66" charset="0"/>
              </a:rPr>
              <a:t>game</a:t>
            </a:r>
            <a:r>
              <a:rPr lang="es-ES_tradnl" sz="3600" dirty="0" smtClean="0">
                <a:latin typeface="Debbie Hepplewhite Print Font" panose="03050602040000000000" pitchFamily="66" charset="0"/>
              </a:rPr>
              <a:t>. </a:t>
            </a:r>
            <a:endParaRPr lang="es-ES_tradnl" sz="3600" dirty="0">
              <a:latin typeface="Debbie Hepplewhite Print Font" panose="03050602040000000000" pitchFamily="66" charset="0"/>
            </a:endParaRPr>
          </a:p>
        </p:txBody>
      </p:sp>
    </p:spTree>
    <p:extLst>
      <p:ext uri="{BB962C8B-B14F-4D97-AF65-F5344CB8AC3E}">
        <p14:creationId xmlns:p14="http://schemas.microsoft.com/office/powerpoint/2010/main" val="1464705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928" y="647535"/>
            <a:ext cx="10996448" cy="1411123"/>
          </a:xfrm>
        </p:spPr>
        <p:txBody>
          <a:bodyPr>
            <a:normAutofit/>
          </a:bodyPr>
          <a:lstStyle/>
          <a:p>
            <a:r>
              <a:rPr lang="es-ES_tradnl" sz="3600" dirty="0" smtClean="0">
                <a:latin typeface="Debbie Hepplewhite Print Font" panose="03050602040000000000" pitchFamily="66" charset="0"/>
              </a:rPr>
              <a:t>Ir al cine				</a:t>
            </a:r>
            <a:r>
              <a:rPr lang="es-ES_tradnl" sz="3600" dirty="0" err="1" smtClean="0">
                <a:latin typeface="Debbie Hepplewhite Print Font" panose="03050602040000000000" pitchFamily="66" charset="0"/>
              </a:rPr>
              <a:t>Go</a:t>
            </a:r>
            <a:r>
              <a:rPr lang="es-ES_tradnl" sz="3600" dirty="0" smtClean="0">
                <a:latin typeface="Debbie Hepplewhite Print Font" panose="03050602040000000000" pitchFamily="66" charset="0"/>
              </a:rPr>
              <a:t> to </a:t>
            </a:r>
            <a:r>
              <a:rPr lang="es-ES_tradnl" sz="3600" dirty="0" err="1" smtClean="0">
                <a:latin typeface="Debbie Hepplewhite Print Font" panose="03050602040000000000" pitchFamily="66" charset="0"/>
              </a:rPr>
              <a:t>the</a:t>
            </a:r>
            <a:r>
              <a:rPr lang="es-ES_tradnl" sz="3600" dirty="0" smtClean="0">
                <a:latin typeface="Debbie Hepplewhite Print Font" panose="03050602040000000000" pitchFamily="66" charset="0"/>
              </a:rPr>
              <a:t> cinema</a:t>
            </a:r>
            <a:endParaRPr lang="es-ES_tradnl" sz="3600" dirty="0">
              <a:latin typeface="Debbie Hepplewhite Print Font" panose="03050602040000000000" pitchFamily="66" charset="0"/>
            </a:endParaRPr>
          </a:p>
        </p:txBody>
      </p:sp>
      <p:sp>
        <p:nvSpPr>
          <p:cNvPr id="4" name="Title 1"/>
          <p:cNvSpPr txBox="1">
            <a:spLocks/>
          </p:cNvSpPr>
          <p:nvPr/>
        </p:nvSpPr>
        <p:spPr>
          <a:xfrm>
            <a:off x="764628" y="2488214"/>
            <a:ext cx="10996448" cy="141112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4000" dirty="0" smtClean="0">
                <a:latin typeface="Debbie Hepplewhite Print Font" panose="03050602040000000000" pitchFamily="66" charset="0"/>
              </a:rPr>
              <a:t>Cocinar							to </a:t>
            </a:r>
            <a:r>
              <a:rPr lang="es-ES_tradnl" sz="4000" dirty="0" err="1" smtClean="0">
                <a:latin typeface="Debbie Hepplewhite Print Font" panose="03050602040000000000" pitchFamily="66" charset="0"/>
              </a:rPr>
              <a:t>cook</a:t>
            </a:r>
            <a:endParaRPr lang="es-ES_tradnl" sz="4000" dirty="0">
              <a:latin typeface="Debbie Hepplewhite Print Font" panose="03050602040000000000" pitchFamily="66" charset="0"/>
            </a:endParaRPr>
          </a:p>
        </p:txBody>
      </p:sp>
      <p:sp>
        <p:nvSpPr>
          <p:cNvPr id="5" name="Title 1"/>
          <p:cNvSpPr txBox="1">
            <a:spLocks/>
          </p:cNvSpPr>
          <p:nvPr/>
        </p:nvSpPr>
        <p:spPr>
          <a:xfrm>
            <a:off x="231228" y="4758448"/>
            <a:ext cx="11529848" cy="141112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3200" dirty="0" smtClean="0">
                <a:latin typeface="Debbie Hepplewhite Print Font" panose="03050602040000000000" pitchFamily="66" charset="0"/>
              </a:rPr>
              <a:t>Escuchar la música         To listen to </a:t>
            </a:r>
            <a:r>
              <a:rPr lang="es-ES_tradnl" sz="3200" dirty="0" err="1" smtClean="0">
                <a:latin typeface="Debbie Hepplewhite Print Font" panose="03050602040000000000" pitchFamily="66" charset="0"/>
              </a:rPr>
              <a:t>music</a:t>
            </a:r>
            <a:endParaRPr lang="es-ES_tradnl" sz="3200" dirty="0">
              <a:latin typeface="Debbie Hepplewhite Print Font" panose="03050602040000000000" pitchFamily="66" charset="0"/>
            </a:endParaRPr>
          </a:p>
        </p:txBody>
      </p:sp>
      <p:grpSp>
        <p:nvGrpSpPr>
          <p:cNvPr id="7" name="Group 6"/>
          <p:cNvGrpSpPr>
            <a:grpSpLocks/>
          </p:cNvGrpSpPr>
          <p:nvPr/>
        </p:nvGrpSpPr>
        <p:grpSpPr bwMode="auto">
          <a:xfrm>
            <a:off x="4771697" y="2058658"/>
            <a:ext cx="2334391" cy="2268154"/>
            <a:chOff x="2360622" y="1473201"/>
            <a:chExt cx="4413221" cy="4250725"/>
          </a:xfrm>
        </p:grpSpPr>
        <p:sp>
          <p:nvSpPr>
            <p:cNvPr id="8" name="Oval 7"/>
            <p:cNvSpPr/>
            <p:nvPr/>
          </p:nvSpPr>
          <p:spPr>
            <a:xfrm>
              <a:off x="2442615" y="1473201"/>
              <a:ext cx="4249235" cy="4250725"/>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600" dirty="0"/>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60622" y="1473201"/>
              <a:ext cx="4413221" cy="4225662"/>
            </a:xfrm>
            <a:prstGeom prst="ellipse">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69003" y="3094359"/>
              <a:ext cx="3596462" cy="2629567"/>
            </a:xfrm>
            <a:prstGeom prst="ellipse">
              <a:avLst/>
            </a:prstGeom>
          </p:spPr>
        </p:pic>
      </p:grpSp>
      <p:grpSp>
        <p:nvGrpSpPr>
          <p:cNvPr id="11" name="Group 10"/>
          <p:cNvGrpSpPr>
            <a:grpSpLocks/>
          </p:cNvGrpSpPr>
          <p:nvPr/>
        </p:nvGrpSpPr>
        <p:grpSpPr bwMode="auto">
          <a:xfrm>
            <a:off x="5338428" y="4591049"/>
            <a:ext cx="1848848" cy="1745919"/>
            <a:chOff x="2441872" y="1473201"/>
            <a:chExt cx="4250725" cy="4250725"/>
          </a:xfrm>
        </p:grpSpPr>
        <p:sp>
          <p:nvSpPr>
            <p:cNvPr id="12" name="Oval 11"/>
            <p:cNvSpPr/>
            <p:nvPr/>
          </p:nvSpPr>
          <p:spPr>
            <a:xfrm>
              <a:off x="2441872" y="1473201"/>
              <a:ext cx="4250725" cy="4250725"/>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600" dirty="0"/>
            </a:p>
          </p:txBody>
        </p:sp>
        <p:pic>
          <p:nvPicPr>
            <p:cNvPr id="13" name="Picture 2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976080" y="2335702"/>
              <a:ext cx="3182308" cy="2221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16"/>
          <p:cNvGrpSpPr/>
          <p:nvPr/>
        </p:nvGrpSpPr>
        <p:grpSpPr>
          <a:xfrm>
            <a:off x="3836326" y="306792"/>
            <a:ext cx="1734455" cy="1738493"/>
            <a:chOff x="3836326" y="306792"/>
            <a:chExt cx="1734455" cy="1738493"/>
          </a:xfrm>
        </p:grpSpPr>
        <p:sp>
          <p:nvSpPr>
            <p:cNvPr id="14" name="Oval 13"/>
            <p:cNvSpPr/>
            <p:nvPr/>
          </p:nvSpPr>
          <p:spPr bwMode="auto">
            <a:xfrm>
              <a:off x="3836326" y="306792"/>
              <a:ext cx="1734455" cy="1738493"/>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15" name="Picture 14" descr="Image result for watch movie clipart"/>
            <p:cNvPicPr/>
            <p:nvPr/>
          </p:nvPicPr>
          <p:blipFill rotWithShape="1">
            <a:blip r:embed="rId11" cstate="print">
              <a:extLst>
                <a:ext uri="{28A0092B-C50C-407E-A947-70E740481C1C}">
                  <a14:useLocalDpi xmlns:a14="http://schemas.microsoft.com/office/drawing/2010/main" val="0"/>
                </a:ext>
              </a:extLst>
            </a:blip>
            <a:srcRect r="1465" b="29870"/>
            <a:stretch/>
          </p:blipFill>
          <p:spPr bwMode="auto">
            <a:xfrm>
              <a:off x="4127860" y="369925"/>
              <a:ext cx="1151385" cy="1501448"/>
            </a:xfrm>
            <a:prstGeom prst="rect">
              <a:avLst/>
            </a:prstGeom>
            <a:noFill/>
            <a:ln>
              <a:noFill/>
            </a:ln>
          </p:spPr>
        </p:pic>
      </p:grpSp>
      <p:pic>
        <p:nvPicPr>
          <p:cNvPr id="18" name="ir al cin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670206" y="1769312"/>
            <a:ext cx="609600" cy="609600"/>
          </a:xfrm>
          <a:prstGeom prst="rect">
            <a:avLst/>
          </a:prstGeom>
        </p:spPr>
      </p:pic>
      <p:pic>
        <p:nvPicPr>
          <p:cNvPr id="19" name="cocina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764628" y="3496788"/>
            <a:ext cx="609600" cy="609600"/>
          </a:xfrm>
          <a:prstGeom prst="rect">
            <a:avLst/>
          </a:prstGeom>
        </p:spPr>
      </p:pic>
      <p:pic>
        <p:nvPicPr>
          <p:cNvPr id="20" name="esuchar la musica ">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642257" y="5727595"/>
            <a:ext cx="441976" cy="441976"/>
          </a:xfrm>
          <a:prstGeom prst="rect">
            <a:avLst/>
          </a:prstGeom>
        </p:spPr>
      </p:pic>
    </p:spTree>
    <p:extLst>
      <p:ext uri="{BB962C8B-B14F-4D97-AF65-F5344CB8AC3E}">
        <p14:creationId xmlns:p14="http://schemas.microsoft.com/office/powerpoint/2010/main" val="274722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 presetClass="mediacall" presetSubtype="0" fill="hold" nodeType="withEffect">
                                  <p:stCondLst>
                                    <p:cond delay="0"/>
                                  </p:stCondLst>
                                  <p:childTnLst>
                                    <p:cmd type="call" cmd="playFrom(0.0)">
                                      <p:cBhvr>
                                        <p:cTn id="12" dur="4428" fill="hold"/>
                                        <p:tgtEl>
                                          <p:spTgt spid="18"/>
                                        </p:tgtEl>
                                      </p:cBhvr>
                                    </p:cmd>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 presetClass="mediacall" presetSubtype="0" fill="hold" nodeType="withEffect">
                                  <p:stCondLst>
                                    <p:cond delay="0"/>
                                  </p:stCondLst>
                                  <p:childTnLst>
                                    <p:cmd type="call" cmd="playFrom(0.0)">
                                      <p:cBhvr>
                                        <p:cTn id="22" dur="2501" fill="hold"/>
                                        <p:tgtEl>
                                          <p:spTgt spid="19"/>
                                        </p:tgtEl>
                                      </p:cBhvr>
                                    </p:cmd>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 presetClass="mediacall" presetSubtype="0" fill="hold" nodeType="withEffect">
                                  <p:stCondLst>
                                    <p:cond delay="0"/>
                                  </p:stCondLst>
                                  <p:childTnLst>
                                    <p:cmd type="call" cmd="playFrom(0.0)">
                                      <p:cBhvr>
                                        <p:cTn id="32" dur="308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18"/>
                </p:tgtEl>
              </p:cMediaNode>
            </p:audio>
            <p:audio>
              <p:cMediaNode vol="80000">
                <p:cTn id="34" fill="hold" display="0">
                  <p:stCondLst>
                    <p:cond delay="indefinite"/>
                  </p:stCondLst>
                  <p:endCondLst>
                    <p:cond evt="onStopAudio" delay="0">
                      <p:tgtEl>
                        <p:sldTgt/>
                      </p:tgtEl>
                    </p:cond>
                  </p:endCondLst>
                </p:cTn>
                <p:tgtEl>
                  <p:spTgt spid="19"/>
                </p:tgtEl>
              </p:cMediaNode>
            </p:audio>
            <p:audio>
              <p:cMediaNode vol="80000">
                <p:cTn id="35" fill="hold" display="0">
                  <p:stCondLst>
                    <p:cond delay="indefinite"/>
                  </p:stCondLst>
                  <p:endCondLst>
                    <p:cond evt="onStopAudio" delay="0">
                      <p:tgtEl>
                        <p:sldTgt/>
                      </p:tgtEl>
                    </p:cond>
                  </p:endCondLst>
                </p:cTn>
                <p:tgtEl>
                  <p:spTgt spid="20"/>
                </p:tgtEl>
              </p:cMediaNode>
            </p:audio>
          </p:childTnLst>
        </p:cTn>
      </p:par>
    </p:tnLst>
    <p:bldLst>
      <p:bldP spid="2" grpId="0"/>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660" y="756694"/>
            <a:ext cx="5554529" cy="1840944"/>
          </a:xfrm>
        </p:spPr>
        <p:txBody>
          <a:bodyPr>
            <a:normAutofit fontScale="90000"/>
          </a:bodyPr>
          <a:lstStyle/>
          <a:p>
            <a:pPr>
              <a:lnSpc>
                <a:spcPct val="100000"/>
              </a:lnSpc>
            </a:pPr>
            <a:r>
              <a:rPr lang="es-ES_tradnl" sz="3600" dirty="0" smtClean="0">
                <a:latin typeface="Debbie Hepplewhite Print Font" panose="03050602040000000000" pitchFamily="66" charset="0"/>
              </a:rPr>
              <a:t>Jugar en el ordenador				 </a:t>
            </a:r>
            <a:br>
              <a:rPr lang="es-ES_tradnl" sz="3600" dirty="0" smtClean="0">
                <a:latin typeface="Debbie Hepplewhite Print Font" panose="03050602040000000000" pitchFamily="66" charset="0"/>
              </a:rPr>
            </a:br>
            <a:endParaRPr lang="es-ES_tradnl" sz="3600" dirty="0">
              <a:latin typeface="Debbie Hepplewhite Print Font" panose="03050602040000000000" pitchFamily="66" charset="0"/>
            </a:endParaRPr>
          </a:p>
        </p:txBody>
      </p:sp>
      <p:sp>
        <p:nvSpPr>
          <p:cNvPr id="4" name="Title 1"/>
          <p:cNvSpPr txBox="1">
            <a:spLocks/>
          </p:cNvSpPr>
          <p:nvPr/>
        </p:nvSpPr>
        <p:spPr>
          <a:xfrm>
            <a:off x="764628" y="2488214"/>
            <a:ext cx="10996448" cy="141112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4000" dirty="0" smtClean="0">
                <a:latin typeface="Debbie Hepplewhite Print Font" panose="03050602040000000000" pitchFamily="66" charset="0"/>
              </a:rPr>
              <a:t>Bailar							to dance</a:t>
            </a:r>
            <a:endParaRPr lang="es-ES_tradnl" sz="4000" dirty="0">
              <a:latin typeface="Debbie Hepplewhite Print Font" panose="03050602040000000000" pitchFamily="66" charset="0"/>
            </a:endParaRPr>
          </a:p>
        </p:txBody>
      </p:sp>
      <p:sp>
        <p:nvSpPr>
          <p:cNvPr id="5" name="Title 1"/>
          <p:cNvSpPr txBox="1">
            <a:spLocks/>
          </p:cNvSpPr>
          <p:nvPr/>
        </p:nvSpPr>
        <p:spPr>
          <a:xfrm>
            <a:off x="1202388" y="4802357"/>
            <a:ext cx="11529848" cy="141112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4000" dirty="0" smtClean="0">
                <a:latin typeface="Debbie Hepplewhite Print Font" panose="03050602040000000000" pitchFamily="66" charset="0"/>
              </a:rPr>
              <a:t>Leer                 to </a:t>
            </a:r>
            <a:r>
              <a:rPr lang="es-ES_tradnl" sz="4000" dirty="0" err="1" smtClean="0">
                <a:latin typeface="Debbie Hepplewhite Print Font" panose="03050602040000000000" pitchFamily="66" charset="0"/>
              </a:rPr>
              <a:t>read</a:t>
            </a:r>
            <a:endParaRPr lang="es-ES_tradnl" sz="4000" dirty="0">
              <a:latin typeface="Debbie Hepplewhite Print Font" panose="03050602040000000000" pitchFamily="66" charset="0"/>
            </a:endParaRPr>
          </a:p>
        </p:txBody>
      </p:sp>
      <p:grpSp>
        <p:nvGrpSpPr>
          <p:cNvPr id="14" name="Group 13"/>
          <p:cNvGrpSpPr>
            <a:grpSpLocks/>
          </p:cNvGrpSpPr>
          <p:nvPr/>
        </p:nvGrpSpPr>
        <p:grpSpPr bwMode="auto">
          <a:xfrm>
            <a:off x="4932897" y="2128676"/>
            <a:ext cx="2264682" cy="2084599"/>
            <a:chOff x="2441872" y="1473201"/>
            <a:chExt cx="4250725" cy="4250725"/>
          </a:xfrm>
        </p:grpSpPr>
        <p:sp>
          <p:nvSpPr>
            <p:cNvPr id="15" name="Oval 14"/>
            <p:cNvSpPr/>
            <p:nvPr/>
          </p:nvSpPr>
          <p:spPr>
            <a:xfrm>
              <a:off x="2441872" y="1473201"/>
              <a:ext cx="4250725" cy="4250725"/>
            </a:xfrm>
            <a:prstGeom prst="ellipse">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16" name="Picture 3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096695" y="1888617"/>
              <a:ext cx="2941078" cy="356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
          <p:cNvGrpSpPr/>
          <p:nvPr/>
        </p:nvGrpSpPr>
        <p:grpSpPr>
          <a:xfrm>
            <a:off x="4932897" y="4520870"/>
            <a:ext cx="2034415" cy="2033282"/>
            <a:chOff x="4409928" y="4258661"/>
            <a:chExt cx="2371872" cy="2348967"/>
          </a:xfrm>
        </p:grpSpPr>
        <p:sp>
          <p:nvSpPr>
            <p:cNvPr id="22" name="Oval 21"/>
            <p:cNvSpPr/>
            <p:nvPr/>
          </p:nvSpPr>
          <p:spPr bwMode="auto">
            <a:xfrm>
              <a:off x="4409928" y="4258661"/>
              <a:ext cx="2371872" cy="2348967"/>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auto">
            <a:xfrm>
              <a:off x="4556279" y="4437833"/>
              <a:ext cx="2079170" cy="1922250"/>
            </a:xfrm>
            <a:prstGeom prst="ellipse">
              <a:avLst/>
            </a:prstGeom>
          </p:spPr>
        </p:pic>
      </p:grpSp>
      <p:sp>
        <p:nvSpPr>
          <p:cNvPr id="23" name="Title 1"/>
          <p:cNvSpPr txBox="1">
            <a:spLocks/>
          </p:cNvSpPr>
          <p:nvPr/>
        </p:nvSpPr>
        <p:spPr>
          <a:xfrm>
            <a:off x="7710161" y="756694"/>
            <a:ext cx="5554529" cy="184094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3600" dirty="0" smtClean="0">
                <a:latin typeface="Debbie Hepplewhite Print Font" panose="03050602040000000000" pitchFamily="66" charset="0"/>
              </a:rPr>
              <a:t>To </a:t>
            </a:r>
            <a:r>
              <a:rPr lang="es-ES_tradnl" sz="3600" dirty="0" err="1" smtClean="0">
                <a:latin typeface="Debbie Hepplewhite Print Font" panose="03050602040000000000" pitchFamily="66" charset="0"/>
              </a:rPr>
              <a:t>play</a:t>
            </a:r>
            <a:r>
              <a:rPr lang="es-ES_tradnl" sz="3600" dirty="0" smtClean="0">
                <a:latin typeface="Debbie Hepplewhite Print Font" panose="03050602040000000000" pitchFamily="66" charset="0"/>
              </a:rPr>
              <a:t> </a:t>
            </a:r>
            <a:r>
              <a:rPr lang="es-ES_tradnl" sz="3600" dirty="0" err="1" smtClean="0">
                <a:latin typeface="Debbie Hepplewhite Print Font" panose="03050602040000000000" pitchFamily="66" charset="0"/>
              </a:rPr>
              <a:t>on</a:t>
            </a:r>
            <a:r>
              <a:rPr lang="es-ES_tradnl" sz="3600" dirty="0" smtClean="0">
                <a:latin typeface="Debbie Hepplewhite Print Font" panose="03050602040000000000" pitchFamily="66" charset="0"/>
              </a:rPr>
              <a:t> </a:t>
            </a:r>
            <a:r>
              <a:rPr lang="es-ES_tradnl" sz="3600" dirty="0" err="1" smtClean="0">
                <a:latin typeface="Debbie Hepplewhite Print Font" panose="03050602040000000000" pitchFamily="66" charset="0"/>
              </a:rPr>
              <a:t>the</a:t>
            </a:r>
            <a:r>
              <a:rPr lang="es-ES_tradnl" sz="3600" dirty="0" smtClean="0">
                <a:latin typeface="Debbie Hepplewhite Print Font" panose="03050602040000000000" pitchFamily="66" charset="0"/>
              </a:rPr>
              <a:t> </a:t>
            </a:r>
            <a:r>
              <a:rPr lang="es-ES_tradnl" sz="3600" dirty="0" err="1" smtClean="0">
                <a:latin typeface="Debbie Hepplewhite Print Font" panose="03050602040000000000" pitchFamily="66" charset="0"/>
              </a:rPr>
              <a:t>computer</a:t>
            </a:r>
            <a:r>
              <a:rPr lang="es-ES_tradnl" sz="3600" dirty="0" smtClean="0">
                <a:latin typeface="Debbie Hepplewhite Print Font" panose="03050602040000000000" pitchFamily="66" charset="0"/>
              </a:rPr>
              <a:t>			 </a:t>
            </a:r>
            <a:br>
              <a:rPr lang="es-ES_tradnl" sz="3600" dirty="0" smtClean="0">
                <a:latin typeface="Debbie Hepplewhite Print Font" panose="03050602040000000000" pitchFamily="66" charset="0"/>
              </a:rPr>
            </a:br>
            <a:endParaRPr lang="es-ES_tradnl" sz="3600" dirty="0">
              <a:latin typeface="Debbie Hepplewhite Print Font" panose="03050602040000000000" pitchFamily="66" charset="0"/>
            </a:endParaRPr>
          </a:p>
        </p:txBody>
      </p:sp>
      <p:grpSp>
        <p:nvGrpSpPr>
          <p:cNvPr id="24" name="Group 23"/>
          <p:cNvGrpSpPr>
            <a:grpSpLocks/>
          </p:cNvGrpSpPr>
          <p:nvPr/>
        </p:nvGrpSpPr>
        <p:grpSpPr bwMode="auto">
          <a:xfrm>
            <a:off x="5250016" y="327022"/>
            <a:ext cx="1717296" cy="1691439"/>
            <a:chOff x="2441872" y="1473200"/>
            <a:chExt cx="4250725" cy="4250726"/>
          </a:xfrm>
        </p:grpSpPr>
        <p:sp>
          <p:nvSpPr>
            <p:cNvPr id="25" name="Oval 24"/>
            <p:cNvSpPr/>
            <p:nvPr/>
          </p:nvSpPr>
          <p:spPr>
            <a:xfrm>
              <a:off x="2441872" y="1473200"/>
              <a:ext cx="4250725" cy="4250726"/>
            </a:xfrm>
            <a:prstGeom prst="ellipse">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26" name="Picture 25"/>
            <p:cNvPicPr>
              <a:picLocks noChangeAspect="1"/>
            </p:cNvPicPr>
            <p:nvPr/>
          </p:nvPicPr>
          <p:blipFill rotWithShape="1">
            <a:blip r:embed="rId10" cstate="print">
              <a:extLst>
                <a:ext uri="{28A0092B-C50C-407E-A947-70E740481C1C}">
                  <a14:useLocalDpi xmlns:a14="http://schemas.microsoft.com/office/drawing/2010/main" val="0"/>
                </a:ext>
              </a:extLst>
            </a:blip>
            <a:srcRect l="15404" r="21082"/>
            <a:stretch/>
          </p:blipFill>
          <p:spPr>
            <a:xfrm>
              <a:off x="2441872" y="1473200"/>
              <a:ext cx="4250725" cy="4250726"/>
            </a:xfrm>
            <a:prstGeom prst="ellipse">
              <a:avLst/>
            </a:prstGeom>
          </p:spPr>
        </p:pic>
      </p:grpSp>
      <p:pic>
        <p:nvPicPr>
          <p:cNvPr id="6" name="jugar en el ordenado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369400" y="1698845"/>
            <a:ext cx="609600" cy="609600"/>
          </a:xfrm>
          <a:prstGeom prst="rect">
            <a:avLst/>
          </a:prstGeom>
        </p:spPr>
      </p:pic>
      <p:pic>
        <p:nvPicPr>
          <p:cNvPr id="27" name="baila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459828" y="3436447"/>
            <a:ext cx="609600" cy="609600"/>
          </a:xfrm>
          <a:prstGeom prst="rect">
            <a:avLst/>
          </a:prstGeom>
        </p:spPr>
      </p:pic>
      <p:pic>
        <p:nvPicPr>
          <p:cNvPr id="28" name="leer">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592788" y="5799256"/>
            <a:ext cx="609600" cy="609600"/>
          </a:xfrm>
          <a:prstGeom prst="rect">
            <a:avLst/>
          </a:prstGeom>
        </p:spPr>
      </p:pic>
    </p:spTree>
    <p:extLst>
      <p:ext uri="{BB962C8B-B14F-4D97-AF65-F5344CB8AC3E}">
        <p14:creationId xmlns:p14="http://schemas.microsoft.com/office/powerpoint/2010/main" val="259453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 presetClass="mediacall" presetSubtype="0" fill="hold" nodeType="withEffect">
                                  <p:stCondLst>
                                    <p:cond delay="0"/>
                                  </p:stCondLst>
                                  <p:childTnLst>
                                    <p:cmd type="call" cmd="playFrom(0.0)">
                                      <p:cBhvr>
                                        <p:cTn id="15" dur="3290" fill="hold"/>
                                        <p:tgtEl>
                                          <p:spTgt spid="6"/>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 presetClass="mediacall" presetSubtype="0" fill="hold" nodeType="withEffect">
                                  <p:stCondLst>
                                    <p:cond delay="0"/>
                                  </p:stCondLst>
                                  <p:childTnLst>
                                    <p:cmd type="call" cmd="playFrom(0.0)">
                                      <p:cBhvr>
                                        <p:cTn id="25" dur="2036" fill="hold"/>
                                        <p:tgtEl>
                                          <p:spTgt spid="27"/>
                                        </p:tgtEl>
                                      </p:cBhvr>
                                    </p:cmd>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 presetClass="mediacall" presetSubtype="0" fill="hold" nodeType="withEffect">
                                  <p:stCondLst>
                                    <p:cond delay="0"/>
                                  </p:stCondLst>
                                  <p:childTnLst>
                                    <p:cmd type="call" cmd="playFrom(0.0)">
                                      <p:cBhvr>
                                        <p:cTn id="35" dur="1814" fill="hold"/>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6"/>
                </p:tgtEl>
              </p:cMediaNode>
            </p:audio>
            <p:audio>
              <p:cMediaNode vol="80000">
                <p:cTn id="37" fill="hold" display="0">
                  <p:stCondLst>
                    <p:cond delay="indefinite"/>
                  </p:stCondLst>
                  <p:endCondLst>
                    <p:cond evt="onStopAudio" delay="0">
                      <p:tgtEl>
                        <p:sldTgt/>
                      </p:tgtEl>
                    </p:cond>
                  </p:endCondLst>
                </p:cTn>
                <p:tgtEl>
                  <p:spTgt spid="27"/>
                </p:tgtEl>
              </p:cMediaNode>
            </p:audio>
            <p:audio>
              <p:cMediaNode vol="80000">
                <p:cTn id="38" fill="hold" display="0">
                  <p:stCondLst>
                    <p:cond delay="indefinite"/>
                  </p:stCondLst>
                  <p:endCondLst>
                    <p:cond evt="onStopAudio" delay="0">
                      <p:tgtEl>
                        <p:sldTgt/>
                      </p:tgtEl>
                    </p:cond>
                  </p:endCondLst>
                </p:cTn>
                <p:tgtEl>
                  <p:spTgt spid="28"/>
                </p:tgtEl>
              </p:cMediaNode>
            </p:audio>
          </p:childTnLst>
        </p:cTn>
      </p:par>
    </p:tnLst>
    <p:bldLst>
      <p:bldP spid="2" grpId="0"/>
      <p:bldP spid="4" grpId="0"/>
      <p:bldP spid="5"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14023" y="185737"/>
            <a:ext cx="10033861" cy="6672263"/>
          </a:xfrm>
          <a:prstGeom prst="rect">
            <a:avLst/>
          </a:prstGeom>
        </p:spPr>
      </p:pic>
    </p:spTree>
    <p:extLst>
      <p:ext uri="{BB962C8B-B14F-4D97-AF65-F5344CB8AC3E}">
        <p14:creationId xmlns:p14="http://schemas.microsoft.com/office/powerpoint/2010/main" val="20253744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660" y="756694"/>
            <a:ext cx="5554529" cy="1840944"/>
          </a:xfrm>
        </p:spPr>
        <p:txBody>
          <a:bodyPr>
            <a:normAutofit/>
          </a:bodyPr>
          <a:lstStyle/>
          <a:p>
            <a:pPr>
              <a:lnSpc>
                <a:spcPct val="100000"/>
              </a:lnSpc>
            </a:pPr>
            <a:r>
              <a:rPr lang="es-ES_tradnl" sz="3600" dirty="0" smtClean="0">
                <a:latin typeface="Debbie Hepplewhite Print Font" panose="03050602040000000000" pitchFamily="66" charset="0"/>
              </a:rPr>
              <a:t>Ver televisión			 </a:t>
            </a:r>
            <a:br>
              <a:rPr lang="es-ES_tradnl" sz="3600" dirty="0" smtClean="0">
                <a:latin typeface="Debbie Hepplewhite Print Font" panose="03050602040000000000" pitchFamily="66" charset="0"/>
              </a:rPr>
            </a:br>
            <a:endParaRPr lang="es-ES_tradnl" sz="3600" dirty="0">
              <a:latin typeface="Debbie Hepplewhite Print Font" panose="03050602040000000000" pitchFamily="66" charset="0"/>
            </a:endParaRPr>
          </a:p>
        </p:txBody>
      </p:sp>
      <p:sp>
        <p:nvSpPr>
          <p:cNvPr id="4" name="Title 1"/>
          <p:cNvSpPr txBox="1">
            <a:spLocks/>
          </p:cNvSpPr>
          <p:nvPr/>
        </p:nvSpPr>
        <p:spPr>
          <a:xfrm>
            <a:off x="764628" y="2488214"/>
            <a:ext cx="10996448" cy="141112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4000" dirty="0" smtClean="0">
                <a:latin typeface="Debbie Hepplewhite Print Font" panose="03050602040000000000" pitchFamily="66" charset="0"/>
              </a:rPr>
              <a:t>Dibujar						to </a:t>
            </a:r>
            <a:r>
              <a:rPr lang="es-ES_tradnl" sz="4000" dirty="0" err="1" smtClean="0">
                <a:latin typeface="Debbie Hepplewhite Print Font" panose="03050602040000000000" pitchFamily="66" charset="0"/>
              </a:rPr>
              <a:t>draw</a:t>
            </a:r>
            <a:endParaRPr lang="es-ES_tradnl" sz="4000" dirty="0">
              <a:latin typeface="Debbie Hepplewhite Print Font" panose="03050602040000000000" pitchFamily="66" charset="0"/>
            </a:endParaRPr>
          </a:p>
        </p:txBody>
      </p:sp>
      <p:sp>
        <p:nvSpPr>
          <p:cNvPr id="5" name="Title 1"/>
          <p:cNvSpPr txBox="1">
            <a:spLocks/>
          </p:cNvSpPr>
          <p:nvPr/>
        </p:nvSpPr>
        <p:spPr>
          <a:xfrm>
            <a:off x="1202388" y="4802357"/>
            <a:ext cx="11529848" cy="141112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4000" dirty="0" smtClean="0">
                <a:latin typeface="Debbie Hepplewhite Print Font" panose="03050602040000000000" pitchFamily="66" charset="0"/>
              </a:rPr>
              <a:t>Cantar                to </a:t>
            </a:r>
            <a:r>
              <a:rPr lang="es-ES_tradnl" sz="4000" dirty="0" err="1" smtClean="0">
                <a:latin typeface="Debbie Hepplewhite Print Font" panose="03050602040000000000" pitchFamily="66" charset="0"/>
              </a:rPr>
              <a:t>sing</a:t>
            </a:r>
            <a:endParaRPr lang="es-ES_tradnl" sz="4000" dirty="0">
              <a:latin typeface="Debbie Hepplewhite Print Font" panose="03050602040000000000" pitchFamily="66" charset="0"/>
            </a:endParaRPr>
          </a:p>
        </p:txBody>
      </p:sp>
      <p:sp>
        <p:nvSpPr>
          <p:cNvPr id="23" name="Title 1"/>
          <p:cNvSpPr txBox="1">
            <a:spLocks/>
          </p:cNvSpPr>
          <p:nvPr/>
        </p:nvSpPr>
        <p:spPr>
          <a:xfrm>
            <a:off x="7710161" y="756694"/>
            <a:ext cx="5554529" cy="184094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3600" dirty="0">
                <a:latin typeface="Debbie Hepplewhite Print Font" panose="03050602040000000000" pitchFamily="66" charset="0"/>
              </a:rPr>
              <a:t>t</a:t>
            </a:r>
            <a:r>
              <a:rPr lang="es-ES_tradnl" sz="3600" dirty="0" smtClean="0">
                <a:latin typeface="Debbie Hepplewhite Print Font" panose="03050602040000000000" pitchFamily="66" charset="0"/>
              </a:rPr>
              <a:t>o </a:t>
            </a:r>
            <a:r>
              <a:rPr lang="es-ES_tradnl" sz="3600" dirty="0" err="1" smtClean="0">
                <a:latin typeface="Debbie Hepplewhite Print Font" panose="03050602040000000000" pitchFamily="66" charset="0"/>
              </a:rPr>
              <a:t>watch</a:t>
            </a:r>
            <a:r>
              <a:rPr lang="es-ES_tradnl" sz="3600" dirty="0" smtClean="0">
                <a:latin typeface="Debbie Hepplewhite Print Font" panose="03050602040000000000" pitchFamily="66" charset="0"/>
              </a:rPr>
              <a:t> TV			 </a:t>
            </a:r>
            <a:br>
              <a:rPr lang="es-ES_tradnl" sz="3600" dirty="0" smtClean="0">
                <a:latin typeface="Debbie Hepplewhite Print Font" panose="03050602040000000000" pitchFamily="66" charset="0"/>
              </a:rPr>
            </a:br>
            <a:endParaRPr lang="es-ES_tradnl" sz="3600" dirty="0">
              <a:latin typeface="Debbie Hepplewhite Print Font" panose="03050602040000000000" pitchFamily="66" charset="0"/>
            </a:endParaRPr>
          </a:p>
        </p:txBody>
      </p:sp>
      <p:grpSp>
        <p:nvGrpSpPr>
          <p:cNvPr id="17" name="Group 16"/>
          <p:cNvGrpSpPr>
            <a:grpSpLocks/>
          </p:cNvGrpSpPr>
          <p:nvPr/>
        </p:nvGrpSpPr>
        <p:grpSpPr bwMode="auto">
          <a:xfrm>
            <a:off x="4530499" y="2317155"/>
            <a:ext cx="2000930" cy="2033692"/>
            <a:chOff x="2474823" y="1473201"/>
            <a:chExt cx="4250725" cy="4250725"/>
          </a:xfrm>
        </p:grpSpPr>
        <p:sp>
          <p:nvSpPr>
            <p:cNvPr id="18" name="Oval 17"/>
            <p:cNvSpPr/>
            <p:nvPr/>
          </p:nvSpPr>
          <p:spPr>
            <a:xfrm>
              <a:off x="2474823" y="1473201"/>
              <a:ext cx="4250725" cy="4250725"/>
            </a:xfrm>
            <a:prstGeom prst="ellipse">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19" name="Picture 1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32671" y="1738794"/>
              <a:ext cx="2952950" cy="371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Oval 26"/>
          <p:cNvSpPr/>
          <p:nvPr/>
        </p:nvSpPr>
        <p:spPr bwMode="auto">
          <a:xfrm>
            <a:off x="4746020" y="4521906"/>
            <a:ext cx="1870741" cy="1869503"/>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29" name="Picture 28" descr="Image result for sing clipart"/>
          <p:cNvPicPr/>
          <p:nvPr/>
        </p:nvPicPr>
        <p:blipFill rotWithShape="1">
          <a:blip r:embed="rId9">
            <a:extLst>
              <a:ext uri="{28A0092B-C50C-407E-A947-70E740481C1C}">
                <a14:useLocalDpi xmlns:a14="http://schemas.microsoft.com/office/drawing/2010/main" val="0"/>
              </a:ext>
            </a:extLst>
          </a:blip>
          <a:srcRect l="71572" t="1563" r="13839" b="34840"/>
          <a:stretch/>
        </p:blipFill>
        <p:spPr bwMode="auto">
          <a:xfrm>
            <a:off x="5263559" y="4527403"/>
            <a:ext cx="872493" cy="1686077"/>
          </a:xfrm>
          <a:prstGeom prst="rect">
            <a:avLst/>
          </a:prstGeom>
          <a:noFill/>
          <a:ln>
            <a:noFill/>
          </a:ln>
          <a:extLst>
            <a:ext uri="{53640926-AAD7-44D8-BBD7-CCE9431645EC}">
              <a14:shadowObscured xmlns:a14="http://schemas.microsoft.com/office/drawing/2010/main"/>
            </a:ext>
          </a:extLst>
        </p:spPr>
      </p:pic>
      <p:grpSp>
        <p:nvGrpSpPr>
          <p:cNvPr id="6" name="Group 5"/>
          <p:cNvGrpSpPr/>
          <p:nvPr/>
        </p:nvGrpSpPr>
        <p:grpSpPr>
          <a:xfrm>
            <a:off x="5160934" y="197732"/>
            <a:ext cx="1870741" cy="1893668"/>
            <a:chOff x="5160934" y="197732"/>
            <a:chExt cx="1870741" cy="1893668"/>
          </a:xfrm>
        </p:grpSpPr>
        <p:sp>
          <p:nvSpPr>
            <p:cNvPr id="30" name="Oval 29"/>
            <p:cNvSpPr/>
            <p:nvPr/>
          </p:nvSpPr>
          <p:spPr bwMode="auto">
            <a:xfrm>
              <a:off x="5160934" y="221897"/>
              <a:ext cx="1870741" cy="1869503"/>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31" name="Picture 30" descr="Image result for tv clipart"/>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61575" y="197732"/>
              <a:ext cx="1348953" cy="1563452"/>
            </a:xfrm>
            <a:prstGeom prst="rect">
              <a:avLst/>
            </a:prstGeom>
            <a:noFill/>
            <a:ln>
              <a:noFill/>
            </a:ln>
          </p:spPr>
        </p:pic>
      </p:grpSp>
      <p:pic>
        <p:nvPicPr>
          <p:cNvPr id="7" name="ver televis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796916" y="1611216"/>
            <a:ext cx="609600" cy="609600"/>
          </a:xfrm>
          <a:prstGeom prst="rect">
            <a:avLst/>
          </a:prstGeom>
        </p:spPr>
      </p:pic>
      <p:pic>
        <p:nvPicPr>
          <p:cNvPr id="8" name="dibuja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809546" y="3662202"/>
            <a:ext cx="609600" cy="609600"/>
          </a:xfrm>
          <a:prstGeom prst="rect">
            <a:avLst/>
          </a:prstGeom>
        </p:spPr>
      </p:pic>
      <p:pic>
        <p:nvPicPr>
          <p:cNvPr id="9" name="cantar">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897588" y="5908680"/>
            <a:ext cx="609600" cy="609600"/>
          </a:xfrm>
          <a:prstGeom prst="rect">
            <a:avLst/>
          </a:prstGeom>
        </p:spPr>
      </p:pic>
    </p:spTree>
    <p:extLst>
      <p:ext uri="{BB962C8B-B14F-4D97-AF65-F5344CB8AC3E}">
        <p14:creationId xmlns:p14="http://schemas.microsoft.com/office/powerpoint/2010/main" val="85950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 presetClass="mediacall" presetSubtype="0" fill="hold" nodeType="withEffect">
                                  <p:stCondLst>
                                    <p:cond delay="0"/>
                                  </p:stCondLst>
                                  <p:childTnLst>
                                    <p:cmd type="call" cmd="playFrom(0.0)">
                                      <p:cBhvr>
                                        <p:cTn id="15" dur="2803" fill="hold"/>
                                        <p:tgtEl>
                                          <p:spTgt spid="7"/>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 presetClass="mediacall" presetSubtype="0" fill="hold" nodeType="withEffect">
                                  <p:stCondLst>
                                    <p:cond delay="0"/>
                                  </p:stCondLst>
                                  <p:childTnLst>
                                    <p:cmd type="call" cmd="playFrom(0.0)">
                                      <p:cBhvr>
                                        <p:cTn id="25" dur="2361" fill="hold"/>
                                        <p:tgtEl>
                                          <p:spTgt spid="8"/>
                                        </p:tgtEl>
                                      </p:cBhvr>
                                    </p:cmd>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par>
                                <p:cTn id="37" presetID="1" presetClass="mediacall" presetSubtype="0" fill="hold" nodeType="withEffect">
                                  <p:stCondLst>
                                    <p:cond delay="0"/>
                                  </p:stCondLst>
                                  <p:childTnLst>
                                    <p:cmd type="call" cmd="playFrom(0.0)">
                                      <p:cBhvr>
                                        <p:cTn id="38" dur="2302"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7"/>
                </p:tgtEl>
              </p:cMediaNode>
            </p:audio>
            <p:audio>
              <p:cMediaNode vol="80000">
                <p:cTn id="40" fill="hold" display="0">
                  <p:stCondLst>
                    <p:cond delay="indefinite"/>
                  </p:stCondLst>
                  <p:endCondLst>
                    <p:cond evt="onStopAudio" delay="0">
                      <p:tgtEl>
                        <p:sldTgt/>
                      </p:tgtEl>
                    </p:cond>
                  </p:endCondLst>
                </p:cTn>
                <p:tgtEl>
                  <p:spTgt spid="8"/>
                </p:tgtEl>
              </p:cMediaNode>
            </p:audio>
            <p:audio>
              <p:cMediaNode vol="80000">
                <p:cTn id="41" fill="hold" display="0">
                  <p:stCondLst>
                    <p:cond delay="indefinite"/>
                  </p:stCondLst>
                  <p:endCondLst>
                    <p:cond evt="onStopAudio" delay="0">
                      <p:tgtEl>
                        <p:sldTgt/>
                      </p:tgtEl>
                    </p:cond>
                  </p:endCondLst>
                </p:cTn>
                <p:tgtEl>
                  <p:spTgt spid="9"/>
                </p:tgtEl>
              </p:cMediaNode>
            </p:audio>
          </p:childTnLst>
        </p:cTn>
      </p:par>
    </p:tnLst>
    <p:bldLst>
      <p:bldP spid="2" grpId="0"/>
      <p:bldP spid="4" grpId="0"/>
      <p:bldP spid="5" grpId="0"/>
      <p:bldP spid="23" grpId="0"/>
      <p:bldP spid="2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286" y="288926"/>
            <a:ext cx="10515600" cy="745218"/>
          </a:xfrm>
        </p:spPr>
        <p:txBody>
          <a:bodyPr>
            <a:normAutofit fontScale="90000"/>
          </a:bodyPr>
          <a:lstStyle/>
          <a:p>
            <a:pPr algn="ctr">
              <a:lnSpc>
                <a:spcPct val="100000"/>
              </a:lnSpc>
            </a:pPr>
            <a:r>
              <a:rPr lang="es-ES_tradnl" sz="2800" dirty="0" smtClean="0">
                <a:latin typeface="Debbie Hepplewhite Print Font" panose="03050602040000000000" pitchFamily="66" charset="0"/>
              </a:rPr>
              <a:t>Match </a:t>
            </a:r>
            <a:r>
              <a:rPr lang="es-ES_tradnl" sz="2800" dirty="0" err="1" smtClean="0">
                <a:latin typeface="Debbie Hepplewhite Print Font" panose="03050602040000000000" pitchFamily="66" charset="0"/>
              </a:rPr>
              <a:t>the</a:t>
            </a:r>
            <a:r>
              <a:rPr lang="es-ES_tradnl" sz="2800" dirty="0" smtClean="0">
                <a:latin typeface="Debbie Hepplewhite Print Font" panose="03050602040000000000" pitchFamily="66" charset="0"/>
              </a:rPr>
              <a:t> </a:t>
            </a:r>
            <a:r>
              <a:rPr lang="es-ES_tradnl" sz="2800" dirty="0" err="1" smtClean="0">
                <a:latin typeface="Debbie Hepplewhite Print Font" panose="03050602040000000000" pitchFamily="66" charset="0"/>
              </a:rPr>
              <a:t>picture</a:t>
            </a:r>
            <a:r>
              <a:rPr lang="es-ES_tradnl" sz="2800" dirty="0" smtClean="0">
                <a:latin typeface="Debbie Hepplewhite Print Font" panose="03050602040000000000" pitchFamily="66" charset="0"/>
              </a:rPr>
              <a:t> to </a:t>
            </a:r>
            <a:r>
              <a:rPr lang="es-ES_tradnl" sz="2800" dirty="0" err="1" smtClean="0">
                <a:latin typeface="Debbie Hepplewhite Print Font" panose="03050602040000000000" pitchFamily="66" charset="0"/>
              </a:rPr>
              <a:t>the</a:t>
            </a:r>
            <a:r>
              <a:rPr lang="es-ES_tradnl" sz="2800" dirty="0" smtClean="0">
                <a:latin typeface="Debbie Hepplewhite Print Font" panose="03050602040000000000" pitchFamily="66" charset="0"/>
              </a:rPr>
              <a:t> </a:t>
            </a:r>
            <a:r>
              <a:rPr lang="es-ES_tradnl" sz="2800" dirty="0" err="1" smtClean="0">
                <a:latin typeface="Debbie Hepplewhite Print Font" panose="03050602040000000000" pitchFamily="66" charset="0"/>
              </a:rPr>
              <a:t>correct</a:t>
            </a:r>
            <a:r>
              <a:rPr lang="es-ES_tradnl" sz="2800" dirty="0" smtClean="0">
                <a:latin typeface="Debbie Hepplewhite Print Font" panose="03050602040000000000" pitchFamily="66" charset="0"/>
              </a:rPr>
              <a:t> </a:t>
            </a:r>
            <a:r>
              <a:rPr lang="es-ES_tradnl" sz="2800" dirty="0" err="1" smtClean="0">
                <a:latin typeface="Debbie Hepplewhite Print Font" panose="03050602040000000000" pitchFamily="66" charset="0"/>
              </a:rPr>
              <a:t>vocabulary</a:t>
            </a:r>
            <a:r>
              <a:rPr lang="es-ES_tradnl" sz="2800" dirty="0" smtClean="0">
                <a:latin typeface="Debbie Hepplewhite Print Font" panose="03050602040000000000" pitchFamily="66" charset="0"/>
              </a:rPr>
              <a:t>. </a:t>
            </a:r>
            <a:r>
              <a:rPr lang="es-ES_tradnl" sz="2800" dirty="0" err="1" smtClean="0">
                <a:latin typeface="Debbie Hepplewhite Print Font" panose="03050602040000000000" pitchFamily="66" charset="0"/>
              </a:rPr>
              <a:t>Click</a:t>
            </a:r>
            <a:r>
              <a:rPr lang="es-ES_tradnl" sz="2800" dirty="0" smtClean="0">
                <a:latin typeface="Debbie Hepplewhite Print Font" panose="03050602040000000000" pitchFamily="66" charset="0"/>
              </a:rPr>
              <a:t> </a:t>
            </a:r>
            <a:r>
              <a:rPr lang="es-ES_tradnl" sz="2800" dirty="0" err="1" smtClean="0">
                <a:latin typeface="Debbie Hepplewhite Print Font" panose="03050602040000000000" pitchFamily="66" charset="0"/>
              </a:rPr>
              <a:t>on</a:t>
            </a:r>
            <a:r>
              <a:rPr lang="es-ES_tradnl" sz="2800" dirty="0" smtClean="0">
                <a:latin typeface="Debbie Hepplewhite Print Font" panose="03050602040000000000" pitchFamily="66" charset="0"/>
              </a:rPr>
              <a:t> </a:t>
            </a:r>
            <a:r>
              <a:rPr lang="es-ES_tradnl" sz="2800" dirty="0" err="1" smtClean="0">
                <a:latin typeface="Debbie Hepplewhite Print Font" panose="03050602040000000000" pitchFamily="66" charset="0"/>
              </a:rPr>
              <a:t>the</a:t>
            </a:r>
            <a:r>
              <a:rPr lang="es-ES_tradnl" sz="2800" dirty="0" smtClean="0">
                <a:latin typeface="Debbie Hepplewhite Print Font" panose="03050602040000000000" pitchFamily="66" charset="0"/>
              </a:rPr>
              <a:t> </a:t>
            </a:r>
            <a:r>
              <a:rPr lang="es-ES_tradnl" sz="2800" dirty="0" err="1" smtClean="0">
                <a:latin typeface="Debbie Hepplewhite Print Font" panose="03050602040000000000" pitchFamily="66" charset="0"/>
              </a:rPr>
              <a:t>sound</a:t>
            </a:r>
            <a:r>
              <a:rPr lang="es-ES_tradnl" sz="2800" dirty="0" smtClean="0">
                <a:latin typeface="Debbie Hepplewhite Print Font" panose="03050602040000000000" pitchFamily="66" charset="0"/>
              </a:rPr>
              <a:t> clip to </a:t>
            </a:r>
            <a:r>
              <a:rPr lang="es-ES_tradnl" sz="2800" dirty="0" err="1" smtClean="0">
                <a:latin typeface="Debbie Hepplewhite Print Font" panose="03050602040000000000" pitchFamily="66" charset="0"/>
              </a:rPr>
              <a:t>check</a:t>
            </a:r>
            <a:r>
              <a:rPr lang="es-ES_tradnl" sz="2800" dirty="0" smtClean="0">
                <a:latin typeface="Debbie Hepplewhite Print Font" panose="03050602040000000000" pitchFamily="66" charset="0"/>
              </a:rPr>
              <a:t> </a:t>
            </a:r>
            <a:r>
              <a:rPr lang="es-ES_tradnl" sz="2800" dirty="0" err="1" smtClean="0">
                <a:latin typeface="Debbie Hepplewhite Print Font" panose="03050602040000000000" pitchFamily="66" charset="0"/>
              </a:rPr>
              <a:t>your</a:t>
            </a:r>
            <a:r>
              <a:rPr lang="es-ES_tradnl" sz="2800" dirty="0" smtClean="0">
                <a:latin typeface="Debbie Hepplewhite Print Font" panose="03050602040000000000" pitchFamily="66" charset="0"/>
              </a:rPr>
              <a:t> </a:t>
            </a:r>
            <a:r>
              <a:rPr lang="es-ES_tradnl" sz="2800" dirty="0" err="1" smtClean="0">
                <a:latin typeface="Debbie Hepplewhite Print Font" panose="03050602040000000000" pitchFamily="66" charset="0"/>
              </a:rPr>
              <a:t>answers</a:t>
            </a:r>
            <a:r>
              <a:rPr lang="es-ES_tradnl" sz="2800" dirty="0" smtClean="0">
                <a:latin typeface="Debbie Hepplewhite Print Font" panose="03050602040000000000" pitchFamily="66" charset="0"/>
              </a:rPr>
              <a:t>! </a:t>
            </a:r>
            <a:endParaRPr lang="es-ES_tradnl" sz="2800" dirty="0">
              <a:latin typeface="Debbie Hepplewhite Print Font" panose="03050602040000000000" pitchFamily="66" charset="0"/>
            </a:endParaRPr>
          </a:p>
        </p:txBody>
      </p:sp>
      <p:grpSp>
        <p:nvGrpSpPr>
          <p:cNvPr id="4" name="Group 3"/>
          <p:cNvGrpSpPr>
            <a:grpSpLocks/>
          </p:cNvGrpSpPr>
          <p:nvPr/>
        </p:nvGrpSpPr>
        <p:grpSpPr bwMode="auto">
          <a:xfrm>
            <a:off x="772086" y="3990529"/>
            <a:ext cx="2334391" cy="2268154"/>
            <a:chOff x="2360622" y="1473201"/>
            <a:chExt cx="4413221" cy="4250725"/>
          </a:xfrm>
        </p:grpSpPr>
        <p:sp>
          <p:nvSpPr>
            <p:cNvPr id="5" name="Oval 4"/>
            <p:cNvSpPr/>
            <p:nvPr/>
          </p:nvSpPr>
          <p:spPr>
            <a:xfrm>
              <a:off x="2442615" y="1473201"/>
              <a:ext cx="4249235" cy="4250725"/>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600" dirty="0"/>
            </a:p>
          </p:txBody>
        </p:sp>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60622" y="1473201"/>
              <a:ext cx="4413221" cy="4225662"/>
            </a:xfrm>
            <a:prstGeom prst="ellipse">
              <a:avLst/>
            </a:prstGeom>
          </p:spPr>
        </p:pic>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69003" y="3094359"/>
              <a:ext cx="3596462" cy="2629567"/>
            </a:xfrm>
            <a:prstGeom prst="ellipse">
              <a:avLst/>
            </a:prstGeom>
          </p:spPr>
        </p:pic>
      </p:grpSp>
      <p:grpSp>
        <p:nvGrpSpPr>
          <p:cNvPr id="8" name="Group 7"/>
          <p:cNvGrpSpPr/>
          <p:nvPr/>
        </p:nvGrpSpPr>
        <p:grpSpPr>
          <a:xfrm>
            <a:off x="709273" y="1242964"/>
            <a:ext cx="2181191" cy="2153379"/>
            <a:chOff x="3836326" y="306792"/>
            <a:chExt cx="1734455" cy="1738493"/>
          </a:xfrm>
        </p:grpSpPr>
        <p:sp>
          <p:nvSpPr>
            <p:cNvPr id="9" name="Oval 8"/>
            <p:cNvSpPr/>
            <p:nvPr/>
          </p:nvSpPr>
          <p:spPr bwMode="auto">
            <a:xfrm>
              <a:off x="3836326" y="306792"/>
              <a:ext cx="1734455" cy="1738493"/>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10" name="Picture 9" descr="Image result for watch movie clipart"/>
            <p:cNvPicPr/>
            <p:nvPr/>
          </p:nvPicPr>
          <p:blipFill rotWithShape="1">
            <a:blip r:embed="rId12" cstate="print">
              <a:extLst>
                <a:ext uri="{28A0092B-C50C-407E-A947-70E740481C1C}">
                  <a14:useLocalDpi xmlns:a14="http://schemas.microsoft.com/office/drawing/2010/main" val="0"/>
                </a:ext>
              </a:extLst>
            </a:blip>
            <a:srcRect r="1465" b="29870"/>
            <a:stretch/>
          </p:blipFill>
          <p:spPr bwMode="auto">
            <a:xfrm>
              <a:off x="4127860" y="369925"/>
              <a:ext cx="1151385" cy="1501448"/>
            </a:xfrm>
            <a:prstGeom prst="rect">
              <a:avLst/>
            </a:prstGeom>
            <a:noFill/>
            <a:ln>
              <a:noFill/>
            </a:ln>
          </p:spPr>
        </p:pic>
      </p:grpSp>
      <p:grpSp>
        <p:nvGrpSpPr>
          <p:cNvPr id="11" name="Group 10"/>
          <p:cNvGrpSpPr>
            <a:grpSpLocks/>
          </p:cNvGrpSpPr>
          <p:nvPr/>
        </p:nvGrpSpPr>
        <p:grpSpPr bwMode="auto">
          <a:xfrm>
            <a:off x="9592357" y="1243198"/>
            <a:ext cx="2109786" cy="2120488"/>
            <a:chOff x="2474823" y="1473201"/>
            <a:chExt cx="4250725" cy="4250725"/>
          </a:xfrm>
        </p:grpSpPr>
        <p:sp>
          <p:nvSpPr>
            <p:cNvPr id="12" name="Oval 11"/>
            <p:cNvSpPr/>
            <p:nvPr/>
          </p:nvSpPr>
          <p:spPr>
            <a:xfrm>
              <a:off x="2474823" y="1473201"/>
              <a:ext cx="4250725" cy="4250725"/>
            </a:xfrm>
            <a:prstGeom prst="ellipse">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13" name="Picture 16"/>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932671" y="1738794"/>
              <a:ext cx="2952950" cy="371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15"/>
          <p:cNvGrpSpPr/>
          <p:nvPr/>
        </p:nvGrpSpPr>
        <p:grpSpPr>
          <a:xfrm>
            <a:off x="9684779" y="4186472"/>
            <a:ext cx="2180650" cy="2254781"/>
            <a:chOff x="9826293" y="3990529"/>
            <a:chExt cx="1870741" cy="1869503"/>
          </a:xfrm>
        </p:grpSpPr>
        <p:sp>
          <p:nvSpPr>
            <p:cNvPr id="15" name="Oval 14"/>
            <p:cNvSpPr/>
            <p:nvPr/>
          </p:nvSpPr>
          <p:spPr bwMode="auto">
            <a:xfrm>
              <a:off x="9826293" y="3990529"/>
              <a:ext cx="1870741" cy="1869503"/>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14" name="Picture 13" descr="Image result for sing clipart"/>
            <p:cNvPicPr/>
            <p:nvPr/>
          </p:nvPicPr>
          <p:blipFill rotWithShape="1">
            <a:blip r:embed="rId14">
              <a:extLst>
                <a:ext uri="{28A0092B-C50C-407E-A947-70E740481C1C}">
                  <a14:useLocalDpi xmlns:a14="http://schemas.microsoft.com/office/drawing/2010/main" val="0"/>
                </a:ext>
              </a:extLst>
            </a:blip>
            <a:srcRect l="71572" t="1563" r="13839" b="34840"/>
            <a:stretch/>
          </p:blipFill>
          <p:spPr bwMode="auto">
            <a:xfrm>
              <a:off x="10325418" y="3990529"/>
              <a:ext cx="872493" cy="1686077"/>
            </a:xfrm>
            <a:prstGeom prst="rect">
              <a:avLst/>
            </a:prstGeom>
            <a:noFill/>
            <a:ln>
              <a:noFill/>
            </a:ln>
            <a:extLst>
              <a:ext uri="{53640926-AAD7-44D8-BBD7-CCE9431645EC}">
                <a14:shadowObscured xmlns:a14="http://schemas.microsoft.com/office/drawing/2010/main"/>
              </a:ext>
            </a:extLst>
          </p:spPr>
        </p:pic>
      </p:grpSp>
      <p:sp>
        <p:nvSpPr>
          <p:cNvPr id="17" name="TextBox 16"/>
          <p:cNvSpPr txBox="1"/>
          <p:nvPr/>
        </p:nvSpPr>
        <p:spPr>
          <a:xfrm>
            <a:off x="3608614" y="1574483"/>
            <a:ext cx="5148943" cy="4832092"/>
          </a:xfrm>
          <a:prstGeom prst="rect">
            <a:avLst/>
          </a:prstGeom>
          <a:noFill/>
        </p:spPr>
        <p:txBody>
          <a:bodyPr wrap="square" rtlCol="0">
            <a:spAutoFit/>
          </a:bodyPr>
          <a:lstStyle/>
          <a:p>
            <a:pPr algn="ctr"/>
            <a:r>
              <a:rPr lang="es-ES_tradnl" sz="4400" dirty="0" smtClean="0">
                <a:latin typeface="Debbie Hepplewhite Print Font" panose="03050602040000000000" pitchFamily="66" charset="0"/>
              </a:rPr>
              <a:t>Ir al cine</a:t>
            </a:r>
          </a:p>
          <a:p>
            <a:pPr algn="ctr"/>
            <a:endParaRPr lang="es-ES_tradnl" sz="4400" dirty="0" smtClean="0">
              <a:latin typeface="Debbie Hepplewhite Print Font" panose="03050602040000000000" pitchFamily="66" charset="0"/>
            </a:endParaRPr>
          </a:p>
          <a:p>
            <a:pPr algn="ctr"/>
            <a:r>
              <a:rPr lang="es-ES_tradnl" sz="4400" dirty="0" smtClean="0">
                <a:latin typeface="Debbie Hepplewhite Print Font" panose="03050602040000000000" pitchFamily="66" charset="0"/>
              </a:rPr>
              <a:t>Dibujar</a:t>
            </a:r>
          </a:p>
          <a:p>
            <a:pPr algn="ctr"/>
            <a:endParaRPr lang="es-ES_tradnl" sz="4400" dirty="0" smtClean="0">
              <a:latin typeface="Debbie Hepplewhite Print Font" panose="03050602040000000000" pitchFamily="66" charset="0"/>
            </a:endParaRPr>
          </a:p>
          <a:p>
            <a:pPr algn="ctr"/>
            <a:r>
              <a:rPr lang="es-ES_tradnl" sz="4400" dirty="0" smtClean="0">
                <a:latin typeface="Debbie Hepplewhite Print Font" panose="03050602040000000000" pitchFamily="66" charset="0"/>
              </a:rPr>
              <a:t>Cantar</a:t>
            </a:r>
          </a:p>
          <a:p>
            <a:pPr algn="ctr"/>
            <a:endParaRPr lang="es-ES_tradnl" sz="4400" dirty="0" smtClean="0">
              <a:latin typeface="Debbie Hepplewhite Print Font" panose="03050602040000000000" pitchFamily="66" charset="0"/>
            </a:endParaRPr>
          </a:p>
          <a:p>
            <a:pPr algn="ctr"/>
            <a:r>
              <a:rPr lang="es-ES_tradnl" sz="4400" dirty="0" smtClean="0">
                <a:latin typeface="Debbie Hepplewhite Print Font" panose="03050602040000000000" pitchFamily="66" charset="0"/>
              </a:rPr>
              <a:t>Cocinar</a:t>
            </a:r>
            <a:endParaRPr lang="es-ES_tradnl" sz="4400" dirty="0">
              <a:latin typeface="Debbie Hepplewhite Print Font" panose="03050602040000000000" pitchFamily="66" charset="0"/>
            </a:endParaRPr>
          </a:p>
        </p:txBody>
      </p:sp>
      <p:pic>
        <p:nvPicPr>
          <p:cNvPr id="18" name="ir al cin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371848" y="1902736"/>
            <a:ext cx="609600" cy="609600"/>
          </a:xfrm>
          <a:prstGeom prst="rect">
            <a:avLst/>
          </a:prstGeom>
        </p:spPr>
      </p:pic>
      <p:pic>
        <p:nvPicPr>
          <p:cNvPr id="19" name="cocina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392396" y="4898449"/>
            <a:ext cx="609600" cy="609600"/>
          </a:xfrm>
          <a:prstGeom prst="rect">
            <a:avLst/>
          </a:prstGeom>
        </p:spPr>
      </p:pic>
      <p:pic>
        <p:nvPicPr>
          <p:cNvPr id="20" name="dibujar">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11449025" y="2347040"/>
            <a:ext cx="609600" cy="609600"/>
          </a:xfrm>
          <a:prstGeom prst="rect">
            <a:avLst/>
          </a:prstGeom>
        </p:spPr>
      </p:pic>
      <p:pic>
        <p:nvPicPr>
          <p:cNvPr id="21" name="cantar">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11537067" y="4593518"/>
            <a:ext cx="609600" cy="609600"/>
          </a:xfrm>
          <a:prstGeom prst="rect">
            <a:avLst/>
          </a:prstGeom>
        </p:spPr>
      </p:pic>
    </p:spTree>
    <p:extLst>
      <p:ext uri="{BB962C8B-B14F-4D97-AF65-F5344CB8AC3E}">
        <p14:creationId xmlns:p14="http://schemas.microsoft.com/office/powerpoint/2010/main" val="474835146"/>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8"/>
                </p:tgtEl>
              </p:cMediaNode>
            </p:audio>
            <p:audio>
              <p:cMediaNode vol="80000">
                <p:cTn id="3" fill="hold" display="0">
                  <p:stCondLst>
                    <p:cond delay="indefinite"/>
                  </p:stCondLst>
                  <p:endCondLst>
                    <p:cond evt="onStopAudio" delay="0">
                      <p:tgtEl>
                        <p:sldTgt/>
                      </p:tgtEl>
                    </p:cond>
                  </p:endCondLst>
                </p:cTn>
                <p:tgtEl>
                  <p:spTgt spid="19"/>
                </p:tgtEl>
              </p:cMediaNode>
            </p:audio>
            <p:audio>
              <p:cMediaNode vol="80000">
                <p:cTn id="4" fill="hold" display="0">
                  <p:stCondLst>
                    <p:cond delay="indefinite"/>
                  </p:stCondLst>
                  <p:endCondLst>
                    <p:cond evt="onStopAudio" delay="0">
                      <p:tgtEl>
                        <p:sldTgt/>
                      </p:tgtEl>
                    </p:cond>
                  </p:endCondLst>
                </p:cTn>
                <p:tgtEl>
                  <p:spTgt spid="20"/>
                </p:tgtEl>
              </p:cMediaNode>
            </p:audio>
            <p:audio>
              <p:cMediaNode vol="80000">
                <p:cTn id="5" fill="hold" display="0">
                  <p:stCondLst>
                    <p:cond delay="indefinite"/>
                  </p:stCondLst>
                  <p:endCondLst>
                    <p:cond evt="onStopAudio" delay="0">
                      <p:tgtEl>
                        <p:sldTgt/>
                      </p:tgtEl>
                    </p:cond>
                  </p:endCondLst>
                </p:cTn>
                <p:tgtEl>
                  <p:spTgt spid="21"/>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286" y="288926"/>
            <a:ext cx="10515600" cy="745218"/>
          </a:xfrm>
        </p:spPr>
        <p:txBody>
          <a:bodyPr>
            <a:normAutofit fontScale="90000"/>
          </a:bodyPr>
          <a:lstStyle/>
          <a:p>
            <a:pPr algn="ctr">
              <a:lnSpc>
                <a:spcPct val="100000"/>
              </a:lnSpc>
            </a:pPr>
            <a:r>
              <a:rPr lang="es-ES_tradnl" sz="2800" dirty="0" smtClean="0">
                <a:latin typeface="Debbie Hepplewhite Print Font" panose="03050602040000000000" pitchFamily="66" charset="0"/>
              </a:rPr>
              <a:t>Match </a:t>
            </a:r>
            <a:r>
              <a:rPr lang="es-ES_tradnl" sz="2800" dirty="0" err="1" smtClean="0">
                <a:latin typeface="Debbie Hepplewhite Print Font" panose="03050602040000000000" pitchFamily="66" charset="0"/>
              </a:rPr>
              <a:t>the</a:t>
            </a:r>
            <a:r>
              <a:rPr lang="es-ES_tradnl" sz="2800" dirty="0" smtClean="0">
                <a:latin typeface="Debbie Hepplewhite Print Font" panose="03050602040000000000" pitchFamily="66" charset="0"/>
              </a:rPr>
              <a:t> </a:t>
            </a:r>
            <a:r>
              <a:rPr lang="es-ES_tradnl" sz="2800" dirty="0" err="1" smtClean="0">
                <a:latin typeface="Debbie Hepplewhite Print Font" panose="03050602040000000000" pitchFamily="66" charset="0"/>
              </a:rPr>
              <a:t>picture</a:t>
            </a:r>
            <a:r>
              <a:rPr lang="es-ES_tradnl" sz="2800" dirty="0" smtClean="0">
                <a:latin typeface="Debbie Hepplewhite Print Font" panose="03050602040000000000" pitchFamily="66" charset="0"/>
              </a:rPr>
              <a:t> to </a:t>
            </a:r>
            <a:r>
              <a:rPr lang="es-ES_tradnl" sz="2800" dirty="0" err="1" smtClean="0">
                <a:latin typeface="Debbie Hepplewhite Print Font" panose="03050602040000000000" pitchFamily="66" charset="0"/>
              </a:rPr>
              <a:t>the</a:t>
            </a:r>
            <a:r>
              <a:rPr lang="es-ES_tradnl" sz="2800" dirty="0" smtClean="0">
                <a:latin typeface="Debbie Hepplewhite Print Font" panose="03050602040000000000" pitchFamily="66" charset="0"/>
              </a:rPr>
              <a:t> </a:t>
            </a:r>
            <a:r>
              <a:rPr lang="es-ES_tradnl" sz="2800" dirty="0" err="1" smtClean="0">
                <a:latin typeface="Debbie Hepplewhite Print Font" panose="03050602040000000000" pitchFamily="66" charset="0"/>
              </a:rPr>
              <a:t>correct</a:t>
            </a:r>
            <a:r>
              <a:rPr lang="es-ES_tradnl" sz="2800" dirty="0" smtClean="0">
                <a:latin typeface="Debbie Hepplewhite Print Font" panose="03050602040000000000" pitchFamily="66" charset="0"/>
              </a:rPr>
              <a:t> </a:t>
            </a:r>
            <a:r>
              <a:rPr lang="es-ES_tradnl" sz="2800" dirty="0" err="1" smtClean="0">
                <a:latin typeface="Debbie Hepplewhite Print Font" panose="03050602040000000000" pitchFamily="66" charset="0"/>
              </a:rPr>
              <a:t>vocabulary</a:t>
            </a:r>
            <a:r>
              <a:rPr lang="es-ES_tradnl" sz="2800" dirty="0" smtClean="0">
                <a:latin typeface="Debbie Hepplewhite Print Font" panose="03050602040000000000" pitchFamily="66" charset="0"/>
              </a:rPr>
              <a:t>. </a:t>
            </a:r>
            <a:r>
              <a:rPr lang="es-ES_tradnl" sz="2800" dirty="0" err="1" smtClean="0">
                <a:latin typeface="Debbie Hepplewhite Print Font" panose="03050602040000000000" pitchFamily="66" charset="0"/>
              </a:rPr>
              <a:t>Click</a:t>
            </a:r>
            <a:r>
              <a:rPr lang="es-ES_tradnl" sz="2800" dirty="0" smtClean="0">
                <a:latin typeface="Debbie Hepplewhite Print Font" panose="03050602040000000000" pitchFamily="66" charset="0"/>
              </a:rPr>
              <a:t> </a:t>
            </a:r>
            <a:r>
              <a:rPr lang="es-ES_tradnl" sz="2800" dirty="0" err="1" smtClean="0">
                <a:latin typeface="Debbie Hepplewhite Print Font" panose="03050602040000000000" pitchFamily="66" charset="0"/>
              </a:rPr>
              <a:t>on</a:t>
            </a:r>
            <a:r>
              <a:rPr lang="es-ES_tradnl" sz="2800" dirty="0" smtClean="0">
                <a:latin typeface="Debbie Hepplewhite Print Font" panose="03050602040000000000" pitchFamily="66" charset="0"/>
              </a:rPr>
              <a:t> </a:t>
            </a:r>
            <a:r>
              <a:rPr lang="es-ES_tradnl" sz="2800" dirty="0" err="1" smtClean="0">
                <a:latin typeface="Debbie Hepplewhite Print Font" panose="03050602040000000000" pitchFamily="66" charset="0"/>
              </a:rPr>
              <a:t>the</a:t>
            </a:r>
            <a:r>
              <a:rPr lang="es-ES_tradnl" sz="2800" dirty="0" smtClean="0">
                <a:latin typeface="Debbie Hepplewhite Print Font" panose="03050602040000000000" pitchFamily="66" charset="0"/>
              </a:rPr>
              <a:t> </a:t>
            </a:r>
            <a:r>
              <a:rPr lang="es-ES_tradnl" sz="2800" dirty="0" err="1" smtClean="0">
                <a:latin typeface="Debbie Hepplewhite Print Font" panose="03050602040000000000" pitchFamily="66" charset="0"/>
              </a:rPr>
              <a:t>sound</a:t>
            </a:r>
            <a:r>
              <a:rPr lang="es-ES_tradnl" sz="2800" dirty="0" smtClean="0">
                <a:latin typeface="Debbie Hepplewhite Print Font" panose="03050602040000000000" pitchFamily="66" charset="0"/>
              </a:rPr>
              <a:t> clip to </a:t>
            </a:r>
            <a:r>
              <a:rPr lang="es-ES_tradnl" sz="2800" dirty="0" err="1" smtClean="0">
                <a:latin typeface="Debbie Hepplewhite Print Font" panose="03050602040000000000" pitchFamily="66" charset="0"/>
              </a:rPr>
              <a:t>check</a:t>
            </a:r>
            <a:r>
              <a:rPr lang="es-ES_tradnl" sz="2800" dirty="0" smtClean="0">
                <a:latin typeface="Debbie Hepplewhite Print Font" panose="03050602040000000000" pitchFamily="66" charset="0"/>
              </a:rPr>
              <a:t> </a:t>
            </a:r>
            <a:r>
              <a:rPr lang="es-ES_tradnl" sz="2800" dirty="0" err="1" smtClean="0">
                <a:latin typeface="Debbie Hepplewhite Print Font" panose="03050602040000000000" pitchFamily="66" charset="0"/>
              </a:rPr>
              <a:t>your</a:t>
            </a:r>
            <a:r>
              <a:rPr lang="es-ES_tradnl" sz="2800" dirty="0" smtClean="0">
                <a:latin typeface="Debbie Hepplewhite Print Font" panose="03050602040000000000" pitchFamily="66" charset="0"/>
              </a:rPr>
              <a:t> </a:t>
            </a:r>
            <a:r>
              <a:rPr lang="es-ES_tradnl" sz="2800" dirty="0" err="1" smtClean="0">
                <a:latin typeface="Debbie Hepplewhite Print Font" panose="03050602040000000000" pitchFamily="66" charset="0"/>
              </a:rPr>
              <a:t>answers</a:t>
            </a:r>
            <a:r>
              <a:rPr lang="es-ES_tradnl" sz="2800" dirty="0" smtClean="0">
                <a:latin typeface="Debbie Hepplewhite Print Font" panose="03050602040000000000" pitchFamily="66" charset="0"/>
              </a:rPr>
              <a:t>! </a:t>
            </a:r>
            <a:endParaRPr lang="es-ES_tradnl" sz="2800" dirty="0">
              <a:latin typeface="Debbie Hepplewhite Print Font" panose="03050602040000000000" pitchFamily="66" charset="0"/>
            </a:endParaRPr>
          </a:p>
        </p:txBody>
      </p:sp>
      <p:sp>
        <p:nvSpPr>
          <p:cNvPr id="17" name="TextBox 16"/>
          <p:cNvSpPr txBox="1"/>
          <p:nvPr/>
        </p:nvSpPr>
        <p:spPr>
          <a:xfrm>
            <a:off x="3634336" y="1968270"/>
            <a:ext cx="1998427" cy="1569660"/>
          </a:xfrm>
          <a:prstGeom prst="rect">
            <a:avLst/>
          </a:prstGeom>
          <a:noFill/>
        </p:spPr>
        <p:txBody>
          <a:bodyPr wrap="square" rtlCol="0">
            <a:spAutoFit/>
          </a:bodyPr>
          <a:lstStyle/>
          <a:p>
            <a:pPr algn="ctr"/>
            <a:endParaRPr lang="es-ES_tradnl" sz="3200" dirty="0">
              <a:latin typeface="Debbie Hepplewhite Print Font" panose="03050602040000000000" pitchFamily="66" charset="0"/>
            </a:endParaRPr>
          </a:p>
          <a:p>
            <a:pPr algn="ctr"/>
            <a:r>
              <a:rPr lang="es-ES_tradnl" sz="3200" dirty="0" smtClean="0">
                <a:latin typeface="Debbie Hepplewhite Print Font" panose="03050602040000000000" pitchFamily="66" charset="0"/>
              </a:rPr>
              <a:t>Leer</a:t>
            </a:r>
          </a:p>
          <a:p>
            <a:pPr algn="ctr"/>
            <a:endParaRPr lang="es-ES_tradnl" sz="3200" dirty="0">
              <a:latin typeface="Debbie Hepplewhite Print Font" panose="03050602040000000000" pitchFamily="66" charset="0"/>
            </a:endParaRPr>
          </a:p>
        </p:txBody>
      </p:sp>
      <p:grpSp>
        <p:nvGrpSpPr>
          <p:cNvPr id="18" name="Group 17"/>
          <p:cNvGrpSpPr/>
          <p:nvPr/>
        </p:nvGrpSpPr>
        <p:grpSpPr>
          <a:xfrm>
            <a:off x="384764" y="1243198"/>
            <a:ext cx="2356377" cy="2265644"/>
            <a:chOff x="5160934" y="197732"/>
            <a:chExt cx="1870741" cy="1893668"/>
          </a:xfrm>
        </p:grpSpPr>
        <p:sp>
          <p:nvSpPr>
            <p:cNvPr id="19" name="Oval 18"/>
            <p:cNvSpPr/>
            <p:nvPr/>
          </p:nvSpPr>
          <p:spPr bwMode="auto">
            <a:xfrm>
              <a:off x="5160934" y="221897"/>
              <a:ext cx="1870741" cy="1869503"/>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20" name="Picture 19" descr="Image result for tv clipart"/>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61575" y="197732"/>
              <a:ext cx="1348953" cy="1563452"/>
            </a:xfrm>
            <a:prstGeom prst="rect">
              <a:avLst/>
            </a:prstGeom>
            <a:noFill/>
            <a:ln>
              <a:noFill/>
            </a:ln>
          </p:spPr>
        </p:pic>
      </p:grpSp>
      <p:grpSp>
        <p:nvGrpSpPr>
          <p:cNvPr id="21" name="Group 20"/>
          <p:cNvGrpSpPr>
            <a:grpSpLocks/>
          </p:cNvGrpSpPr>
          <p:nvPr/>
        </p:nvGrpSpPr>
        <p:grpSpPr bwMode="auto">
          <a:xfrm>
            <a:off x="301546" y="4097724"/>
            <a:ext cx="2439595" cy="2389858"/>
            <a:chOff x="2441872" y="1473200"/>
            <a:chExt cx="4250725" cy="4250726"/>
          </a:xfrm>
        </p:grpSpPr>
        <p:sp>
          <p:nvSpPr>
            <p:cNvPr id="22" name="Oval 21"/>
            <p:cNvSpPr/>
            <p:nvPr/>
          </p:nvSpPr>
          <p:spPr>
            <a:xfrm>
              <a:off x="2441872" y="1473200"/>
              <a:ext cx="4250725" cy="4250726"/>
            </a:xfrm>
            <a:prstGeom prst="ellipse">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23" name="Picture 22"/>
            <p:cNvPicPr>
              <a:picLocks noChangeAspect="1"/>
            </p:cNvPicPr>
            <p:nvPr/>
          </p:nvPicPr>
          <p:blipFill rotWithShape="1">
            <a:blip r:embed="rId13" cstate="print">
              <a:extLst>
                <a:ext uri="{28A0092B-C50C-407E-A947-70E740481C1C}">
                  <a14:useLocalDpi xmlns:a14="http://schemas.microsoft.com/office/drawing/2010/main" val="0"/>
                </a:ext>
              </a:extLst>
            </a:blip>
            <a:srcRect l="15404" r="21082"/>
            <a:stretch/>
          </p:blipFill>
          <p:spPr>
            <a:xfrm>
              <a:off x="2441872" y="1473200"/>
              <a:ext cx="4250725" cy="4250726"/>
            </a:xfrm>
            <a:prstGeom prst="ellipse">
              <a:avLst/>
            </a:prstGeom>
          </p:spPr>
        </p:pic>
      </p:grpSp>
      <p:grpSp>
        <p:nvGrpSpPr>
          <p:cNvPr id="24" name="Group 23"/>
          <p:cNvGrpSpPr/>
          <p:nvPr/>
        </p:nvGrpSpPr>
        <p:grpSpPr>
          <a:xfrm>
            <a:off x="9619464" y="1243198"/>
            <a:ext cx="2350100" cy="2236732"/>
            <a:chOff x="4409928" y="4258661"/>
            <a:chExt cx="2371872" cy="2348967"/>
          </a:xfrm>
        </p:grpSpPr>
        <p:sp>
          <p:nvSpPr>
            <p:cNvPr id="25" name="Oval 24"/>
            <p:cNvSpPr/>
            <p:nvPr/>
          </p:nvSpPr>
          <p:spPr bwMode="auto">
            <a:xfrm>
              <a:off x="4409928" y="4258661"/>
              <a:ext cx="2371872" cy="2348967"/>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26" name="Picture 2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bwMode="auto">
            <a:xfrm>
              <a:off x="4556279" y="4437833"/>
              <a:ext cx="2079170" cy="1922250"/>
            </a:xfrm>
            <a:prstGeom prst="ellipse">
              <a:avLst/>
            </a:prstGeom>
          </p:spPr>
        </p:pic>
      </p:grpSp>
      <p:grpSp>
        <p:nvGrpSpPr>
          <p:cNvPr id="27" name="Group 26"/>
          <p:cNvGrpSpPr>
            <a:grpSpLocks/>
          </p:cNvGrpSpPr>
          <p:nvPr/>
        </p:nvGrpSpPr>
        <p:grpSpPr bwMode="auto">
          <a:xfrm>
            <a:off x="9442342" y="4210049"/>
            <a:ext cx="2447530" cy="2332265"/>
            <a:chOff x="2441872" y="1473201"/>
            <a:chExt cx="4250725" cy="4250725"/>
          </a:xfrm>
        </p:grpSpPr>
        <p:sp>
          <p:nvSpPr>
            <p:cNvPr id="28" name="Oval 27"/>
            <p:cNvSpPr/>
            <p:nvPr/>
          </p:nvSpPr>
          <p:spPr>
            <a:xfrm>
              <a:off x="2441872" y="1473201"/>
              <a:ext cx="4250725" cy="4250725"/>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600" dirty="0"/>
            </a:p>
          </p:txBody>
        </p:sp>
        <p:pic>
          <p:nvPicPr>
            <p:cNvPr id="29" name="Picture 2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976080" y="2335702"/>
              <a:ext cx="3182308" cy="2221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 name="Group 29"/>
          <p:cNvGrpSpPr>
            <a:grpSpLocks/>
          </p:cNvGrpSpPr>
          <p:nvPr/>
        </p:nvGrpSpPr>
        <p:grpSpPr bwMode="auto">
          <a:xfrm>
            <a:off x="5283889" y="4859725"/>
            <a:ext cx="2264682" cy="2084599"/>
            <a:chOff x="2441872" y="1473201"/>
            <a:chExt cx="4250725" cy="4250725"/>
          </a:xfrm>
        </p:grpSpPr>
        <p:sp>
          <p:nvSpPr>
            <p:cNvPr id="31" name="Oval 30"/>
            <p:cNvSpPr/>
            <p:nvPr/>
          </p:nvSpPr>
          <p:spPr>
            <a:xfrm>
              <a:off x="2441872" y="1473201"/>
              <a:ext cx="4250725" cy="4250725"/>
            </a:xfrm>
            <a:prstGeom prst="ellipse">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32" name="Picture 35"/>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096695" y="1888617"/>
              <a:ext cx="2941078" cy="356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 name="TextBox 32"/>
          <p:cNvSpPr txBox="1"/>
          <p:nvPr/>
        </p:nvSpPr>
        <p:spPr>
          <a:xfrm>
            <a:off x="3364544" y="4161207"/>
            <a:ext cx="5454394" cy="1077218"/>
          </a:xfrm>
          <a:prstGeom prst="rect">
            <a:avLst/>
          </a:prstGeom>
          <a:noFill/>
        </p:spPr>
        <p:txBody>
          <a:bodyPr wrap="square" rtlCol="0">
            <a:spAutoFit/>
          </a:bodyPr>
          <a:lstStyle/>
          <a:p>
            <a:pPr algn="ctr"/>
            <a:r>
              <a:rPr lang="es-ES_tradnl" sz="3200" dirty="0" smtClean="0">
                <a:latin typeface="Debbie Hepplewhite Print Font" panose="03050602040000000000" pitchFamily="66" charset="0"/>
              </a:rPr>
              <a:t>Escuchar la música</a:t>
            </a:r>
          </a:p>
          <a:p>
            <a:pPr algn="ctr"/>
            <a:endParaRPr lang="es-ES_tradnl" sz="3200" dirty="0">
              <a:latin typeface="Debbie Hepplewhite Print Font" panose="03050602040000000000" pitchFamily="66" charset="0"/>
            </a:endParaRPr>
          </a:p>
        </p:txBody>
      </p:sp>
      <p:sp>
        <p:nvSpPr>
          <p:cNvPr id="34" name="TextBox 33"/>
          <p:cNvSpPr txBox="1"/>
          <p:nvPr/>
        </p:nvSpPr>
        <p:spPr>
          <a:xfrm>
            <a:off x="3022019" y="3272159"/>
            <a:ext cx="6998743" cy="1077218"/>
          </a:xfrm>
          <a:prstGeom prst="rect">
            <a:avLst/>
          </a:prstGeom>
          <a:noFill/>
        </p:spPr>
        <p:txBody>
          <a:bodyPr wrap="square" rtlCol="0">
            <a:spAutoFit/>
          </a:bodyPr>
          <a:lstStyle/>
          <a:p>
            <a:pPr algn="ctr"/>
            <a:r>
              <a:rPr lang="es-ES_tradnl" sz="3200" dirty="0" smtClean="0">
                <a:latin typeface="Debbie Hepplewhite Print Font" panose="03050602040000000000" pitchFamily="66" charset="0"/>
              </a:rPr>
              <a:t>Jugar en el ordenador</a:t>
            </a:r>
          </a:p>
          <a:p>
            <a:pPr algn="ctr"/>
            <a:endParaRPr lang="es-ES_tradnl" sz="3200" dirty="0">
              <a:latin typeface="Debbie Hepplewhite Print Font" panose="03050602040000000000" pitchFamily="66" charset="0"/>
            </a:endParaRPr>
          </a:p>
        </p:txBody>
      </p:sp>
      <p:sp>
        <p:nvSpPr>
          <p:cNvPr id="3" name="Rectangle 2"/>
          <p:cNvSpPr/>
          <p:nvPr/>
        </p:nvSpPr>
        <p:spPr>
          <a:xfrm>
            <a:off x="4252541" y="1503481"/>
            <a:ext cx="4031487" cy="646331"/>
          </a:xfrm>
          <a:prstGeom prst="rect">
            <a:avLst/>
          </a:prstGeom>
        </p:spPr>
        <p:txBody>
          <a:bodyPr wrap="square">
            <a:spAutoFit/>
          </a:bodyPr>
          <a:lstStyle/>
          <a:p>
            <a:pPr algn="ctr"/>
            <a:r>
              <a:rPr lang="es-ES_tradnl" sz="3600" dirty="0">
                <a:latin typeface="Debbie Hepplewhite Print Font" panose="03050602040000000000" pitchFamily="66" charset="0"/>
              </a:rPr>
              <a:t>Ver televisión</a:t>
            </a:r>
          </a:p>
        </p:txBody>
      </p:sp>
      <p:sp>
        <p:nvSpPr>
          <p:cNvPr id="35" name="TextBox 34"/>
          <p:cNvSpPr txBox="1"/>
          <p:nvPr/>
        </p:nvSpPr>
        <p:spPr>
          <a:xfrm>
            <a:off x="6549320" y="1939603"/>
            <a:ext cx="1998427" cy="1569660"/>
          </a:xfrm>
          <a:prstGeom prst="rect">
            <a:avLst/>
          </a:prstGeom>
          <a:noFill/>
        </p:spPr>
        <p:txBody>
          <a:bodyPr wrap="square" rtlCol="0">
            <a:spAutoFit/>
          </a:bodyPr>
          <a:lstStyle/>
          <a:p>
            <a:pPr algn="ctr"/>
            <a:endParaRPr lang="es-ES_tradnl" sz="3200" dirty="0">
              <a:latin typeface="Debbie Hepplewhite Print Font" panose="03050602040000000000" pitchFamily="66" charset="0"/>
            </a:endParaRPr>
          </a:p>
          <a:p>
            <a:pPr algn="ctr"/>
            <a:r>
              <a:rPr lang="es-ES_tradnl" sz="3200" dirty="0" smtClean="0">
                <a:latin typeface="Debbie Hepplewhite Print Font" panose="03050602040000000000" pitchFamily="66" charset="0"/>
              </a:rPr>
              <a:t>Bailar</a:t>
            </a:r>
          </a:p>
          <a:p>
            <a:pPr algn="ctr"/>
            <a:endParaRPr lang="es-ES_tradnl" sz="3200" dirty="0">
              <a:latin typeface="Debbie Hepplewhite Print Font" panose="03050602040000000000" pitchFamily="66" charset="0"/>
            </a:endParaRPr>
          </a:p>
        </p:txBody>
      </p:sp>
      <p:pic>
        <p:nvPicPr>
          <p:cNvPr id="36" name="esuchar la musica ">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10445118" y="5793953"/>
            <a:ext cx="441976" cy="441976"/>
          </a:xfrm>
          <a:prstGeom prst="rect">
            <a:avLst/>
          </a:prstGeom>
        </p:spPr>
      </p:pic>
      <p:pic>
        <p:nvPicPr>
          <p:cNvPr id="37" name="jugar en el ordenado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458650" y="5184353"/>
            <a:ext cx="609600" cy="609600"/>
          </a:xfrm>
          <a:prstGeom prst="rect">
            <a:avLst/>
          </a:prstGeom>
        </p:spPr>
      </p:pic>
      <p:pic>
        <p:nvPicPr>
          <p:cNvPr id="38" name="bailar">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7"/>
          <a:stretch>
            <a:fillRect/>
          </a:stretch>
        </p:blipFill>
        <p:spPr>
          <a:xfrm>
            <a:off x="5015547" y="5585569"/>
            <a:ext cx="609600" cy="609600"/>
          </a:xfrm>
          <a:prstGeom prst="rect">
            <a:avLst/>
          </a:prstGeom>
        </p:spPr>
      </p:pic>
      <p:pic>
        <p:nvPicPr>
          <p:cNvPr id="39" name="leer">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7"/>
          <a:stretch>
            <a:fillRect/>
          </a:stretch>
        </p:blipFill>
        <p:spPr>
          <a:xfrm>
            <a:off x="9771654" y="1634803"/>
            <a:ext cx="609600" cy="609600"/>
          </a:xfrm>
          <a:prstGeom prst="rect">
            <a:avLst/>
          </a:prstGeom>
        </p:spPr>
      </p:pic>
      <p:pic>
        <p:nvPicPr>
          <p:cNvPr id="40" name="ver television">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7"/>
          <a:stretch>
            <a:fillRect/>
          </a:stretch>
        </p:blipFill>
        <p:spPr>
          <a:xfrm>
            <a:off x="194931" y="2143500"/>
            <a:ext cx="609600" cy="609600"/>
          </a:xfrm>
          <a:prstGeom prst="rect">
            <a:avLst/>
          </a:prstGeom>
        </p:spPr>
      </p:pic>
    </p:spTree>
    <p:extLst>
      <p:ext uri="{BB962C8B-B14F-4D97-AF65-F5344CB8AC3E}">
        <p14:creationId xmlns:p14="http://schemas.microsoft.com/office/powerpoint/2010/main" val="3245629519"/>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36"/>
                </p:tgtEl>
              </p:cMediaNode>
            </p:audio>
            <p:audio>
              <p:cMediaNode vol="80000">
                <p:cTn id="3" fill="hold" display="0">
                  <p:stCondLst>
                    <p:cond delay="indefinite"/>
                  </p:stCondLst>
                  <p:endCondLst>
                    <p:cond evt="onStopAudio" delay="0">
                      <p:tgtEl>
                        <p:sldTgt/>
                      </p:tgtEl>
                    </p:cond>
                  </p:endCondLst>
                </p:cTn>
                <p:tgtEl>
                  <p:spTgt spid="37"/>
                </p:tgtEl>
              </p:cMediaNode>
            </p:audio>
            <p:audio>
              <p:cMediaNode vol="80000">
                <p:cTn id="4" fill="hold" display="0">
                  <p:stCondLst>
                    <p:cond delay="indefinite"/>
                  </p:stCondLst>
                  <p:endCondLst>
                    <p:cond evt="onStopAudio" delay="0">
                      <p:tgtEl>
                        <p:sldTgt/>
                      </p:tgtEl>
                    </p:cond>
                  </p:endCondLst>
                </p:cTn>
                <p:tgtEl>
                  <p:spTgt spid="38"/>
                </p:tgtEl>
              </p:cMediaNode>
            </p:audio>
            <p:audio>
              <p:cMediaNode vol="80000">
                <p:cTn id="5" fill="hold" display="0">
                  <p:stCondLst>
                    <p:cond delay="indefinite"/>
                  </p:stCondLst>
                  <p:endCondLst>
                    <p:cond evt="onStopAudio" delay="0">
                      <p:tgtEl>
                        <p:sldTgt/>
                      </p:tgtEl>
                    </p:cond>
                  </p:endCondLst>
                </p:cTn>
                <p:tgtEl>
                  <p:spTgt spid="39"/>
                </p:tgtEl>
              </p:cMediaNode>
            </p:audio>
            <p:audio>
              <p:cMediaNode vol="80000">
                <p:cTn id="6" fill="hold" display="0">
                  <p:stCondLst>
                    <p:cond delay="indefinite"/>
                  </p:stCondLst>
                  <p:endCondLst>
                    <p:cond evt="onStopAudio" delay="0">
                      <p:tgtEl>
                        <p:sldTgt/>
                      </p:tgtEl>
                    </p:cond>
                  </p:endCondLst>
                </p:cTn>
                <p:tgtEl>
                  <p:spTgt spid="40"/>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3" y="522514"/>
            <a:ext cx="11996057" cy="1168174"/>
          </a:xfrm>
        </p:spPr>
        <p:txBody>
          <a:bodyPr>
            <a:noAutofit/>
          </a:bodyPr>
          <a:lstStyle/>
          <a:p>
            <a:pPr>
              <a:lnSpc>
                <a:spcPct val="100000"/>
              </a:lnSpc>
            </a:pPr>
            <a:r>
              <a:rPr lang="es-ES_tradnl" sz="2000" dirty="0" smtClean="0">
                <a:latin typeface="Debbie Hepplewhite Print Font" panose="03050602040000000000" pitchFamily="66" charset="0"/>
              </a:rPr>
              <a:t>Independent </a:t>
            </a:r>
            <a:r>
              <a:rPr lang="es-ES_tradnl" sz="2000" dirty="0" err="1" smtClean="0">
                <a:latin typeface="Debbie Hepplewhite Print Font" panose="03050602040000000000" pitchFamily="66" charset="0"/>
              </a:rPr>
              <a:t>Task</a:t>
            </a:r>
            <a:r>
              <a:rPr lang="es-ES_tradnl" sz="2000" dirty="0" smtClean="0">
                <a:latin typeface="Debbie Hepplewhite Print Font" panose="03050602040000000000" pitchFamily="66" charset="0"/>
              </a:rPr>
              <a:t>- </a:t>
            </a:r>
            <a:r>
              <a:rPr lang="en-GB" sz="2000" dirty="0">
                <a:latin typeface="Debbie Hepplewhite Print Font" panose="03050602040000000000" pitchFamily="66" charset="0"/>
              </a:rPr>
              <a:t>Translate the following Spanish phrases into English and copy them into your book. Then draw a picture to go with each. </a:t>
            </a:r>
            <a:r>
              <a:rPr lang="en-GB" sz="2000" dirty="0" smtClean="0">
                <a:latin typeface="Debbie Hepplewhite Print Font" panose="03050602040000000000" pitchFamily="66" charset="0"/>
              </a:rPr>
              <a:t/>
            </a:r>
            <a:br>
              <a:rPr lang="en-GB" sz="2000" dirty="0" smtClean="0">
                <a:latin typeface="Debbie Hepplewhite Print Font" panose="03050602040000000000" pitchFamily="66" charset="0"/>
              </a:rPr>
            </a:br>
            <a:r>
              <a:rPr lang="en-GB" sz="2000" dirty="0">
                <a:latin typeface="Debbie Hepplewhite Print Font" panose="03050602040000000000" pitchFamily="66" charset="0"/>
              </a:rPr>
              <a:t/>
            </a:r>
            <a:br>
              <a:rPr lang="en-GB" sz="2000" dirty="0">
                <a:latin typeface="Debbie Hepplewhite Print Font" panose="03050602040000000000" pitchFamily="66" charset="0"/>
              </a:rPr>
            </a:br>
            <a:r>
              <a:rPr lang="en-GB" sz="2000" b="1" dirty="0">
                <a:latin typeface="Debbie Hepplewhite Print Font" panose="03050602040000000000" pitchFamily="66" charset="0"/>
              </a:rPr>
              <a:t>Further Challenge: </a:t>
            </a:r>
            <a:r>
              <a:rPr lang="en-GB" sz="2000" dirty="0">
                <a:latin typeface="Debbie Hepplewhite Print Font" panose="03050602040000000000" pitchFamily="66" charset="0"/>
              </a:rPr>
              <a:t>Think of 3 more things you like to do in your spare time. Use the dictionaries to find the </a:t>
            </a:r>
            <a:r>
              <a:rPr lang="en-GB" sz="2000" dirty="0" smtClean="0">
                <a:latin typeface="Debbie Hepplewhite Print Font" panose="03050602040000000000" pitchFamily="66" charset="0"/>
              </a:rPr>
              <a:t>Spanish vocabulary. </a:t>
            </a:r>
            <a:r>
              <a:rPr lang="en-GB" sz="2000" dirty="0">
                <a:latin typeface="Debbie Hepplewhite Print Font" panose="03050602040000000000" pitchFamily="66" charset="0"/>
              </a:rPr>
              <a:t/>
            </a:r>
            <a:br>
              <a:rPr lang="en-GB" sz="2000" dirty="0">
                <a:latin typeface="Debbie Hepplewhite Print Font" panose="03050602040000000000" pitchFamily="66" charset="0"/>
              </a:rPr>
            </a:br>
            <a:endParaRPr lang="es-ES_tradnl" sz="2000" dirty="0">
              <a:latin typeface="Debbie Hepplewhite Print Font" panose="03050602040000000000" pitchFamily="66" charset="0"/>
            </a:endParaRPr>
          </a:p>
        </p:txBody>
      </p:sp>
      <p:sp>
        <p:nvSpPr>
          <p:cNvPr id="4" name="TextBox 3"/>
          <p:cNvSpPr txBox="1"/>
          <p:nvPr/>
        </p:nvSpPr>
        <p:spPr>
          <a:xfrm>
            <a:off x="-263054" y="2390911"/>
            <a:ext cx="5183396" cy="3539430"/>
          </a:xfrm>
          <a:prstGeom prst="rect">
            <a:avLst/>
          </a:prstGeom>
          <a:noFill/>
        </p:spPr>
        <p:txBody>
          <a:bodyPr wrap="square" rtlCol="0">
            <a:spAutoFit/>
          </a:bodyPr>
          <a:lstStyle/>
          <a:p>
            <a:pPr algn="ctr"/>
            <a:r>
              <a:rPr lang="es-ES_tradnl" sz="3200" dirty="0" smtClean="0">
                <a:latin typeface="Debbie Hepplewhite Print Font" panose="03050602040000000000" pitchFamily="66" charset="0"/>
              </a:rPr>
              <a:t>Ir al cine</a:t>
            </a:r>
          </a:p>
          <a:p>
            <a:pPr algn="ctr"/>
            <a:endParaRPr lang="es-ES_tradnl" sz="3200" dirty="0" smtClean="0">
              <a:latin typeface="Debbie Hepplewhite Print Font" panose="03050602040000000000" pitchFamily="66" charset="0"/>
            </a:endParaRPr>
          </a:p>
          <a:p>
            <a:pPr algn="ctr"/>
            <a:r>
              <a:rPr lang="es-ES_tradnl" sz="3200" dirty="0" smtClean="0">
                <a:latin typeface="Debbie Hepplewhite Print Font" panose="03050602040000000000" pitchFamily="66" charset="0"/>
              </a:rPr>
              <a:t>Dibujar</a:t>
            </a:r>
          </a:p>
          <a:p>
            <a:pPr algn="ctr"/>
            <a:endParaRPr lang="es-ES_tradnl" sz="3200" dirty="0" smtClean="0">
              <a:latin typeface="Debbie Hepplewhite Print Font" panose="03050602040000000000" pitchFamily="66" charset="0"/>
            </a:endParaRPr>
          </a:p>
          <a:p>
            <a:pPr algn="ctr"/>
            <a:r>
              <a:rPr lang="es-ES_tradnl" sz="3200" dirty="0" smtClean="0">
                <a:latin typeface="Debbie Hepplewhite Print Font" panose="03050602040000000000" pitchFamily="66" charset="0"/>
              </a:rPr>
              <a:t>Cantar</a:t>
            </a:r>
          </a:p>
          <a:p>
            <a:pPr algn="ctr"/>
            <a:endParaRPr lang="es-ES_tradnl" sz="3200" dirty="0" smtClean="0">
              <a:latin typeface="Debbie Hepplewhite Print Font" panose="03050602040000000000" pitchFamily="66" charset="0"/>
            </a:endParaRPr>
          </a:p>
          <a:p>
            <a:pPr algn="ctr"/>
            <a:r>
              <a:rPr lang="es-ES_tradnl" sz="3200" dirty="0" smtClean="0">
                <a:latin typeface="Debbie Hepplewhite Print Font" panose="03050602040000000000" pitchFamily="66" charset="0"/>
              </a:rPr>
              <a:t>Cocinar</a:t>
            </a:r>
            <a:endParaRPr lang="es-ES_tradnl" sz="3200" dirty="0">
              <a:latin typeface="Debbie Hepplewhite Print Font" panose="03050602040000000000" pitchFamily="66" charset="0"/>
            </a:endParaRPr>
          </a:p>
        </p:txBody>
      </p:sp>
      <p:sp>
        <p:nvSpPr>
          <p:cNvPr id="5" name="TextBox 4"/>
          <p:cNvSpPr txBox="1"/>
          <p:nvPr/>
        </p:nvSpPr>
        <p:spPr>
          <a:xfrm>
            <a:off x="4615543" y="2267800"/>
            <a:ext cx="6313714" cy="3785652"/>
          </a:xfrm>
          <a:prstGeom prst="rect">
            <a:avLst/>
          </a:prstGeom>
          <a:noFill/>
        </p:spPr>
        <p:txBody>
          <a:bodyPr wrap="square" rtlCol="0">
            <a:spAutoFit/>
          </a:bodyPr>
          <a:lstStyle/>
          <a:p>
            <a:pPr algn="ctr">
              <a:lnSpc>
                <a:spcPct val="150000"/>
              </a:lnSpc>
            </a:pPr>
            <a:r>
              <a:rPr lang="es-ES_tradnl" sz="3200" dirty="0" smtClean="0">
                <a:latin typeface="Debbie Hepplewhite Print Font" panose="03050602040000000000" pitchFamily="66" charset="0"/>
              </a:rPr>
              <a:t>Ver televisión</a:t>
            </a:r>
          </a:p>
          <a:p>
            <a:pPr algn="ctr">
              <a:lnSpc>
                <a:spcPct val="150000"/>
              </a:lnSpc>
            </a:pPr>
            <a:r>
              <a:rPr lang="es-ES_tradnl" sz="3200" dirty="0" smtClean="0">
                <a:latin typeface="Debbie Hepplewhite Print Font" panose="03050602040000000000" pitchFamily="66" charset="0"/>
              </a:rPr>
              <a:t>Leer</a:t>
            </a:r>
          </a:p>
          <a:p>
            <a:pPr algn="ctr">
              <a:lnSpc>
                <a:spcPct val="150000"/>
              </a:lnSpc>
            </a:pPr>
            <a:r>
              <a:rPr lang="es-ES_tradnl" sz="3200" dirty="0" smtClean="0">
                <a:latin typeface="Debbie Hepplewhite Print Font" panose="03050602040000000000" pitchFamily="66" charset="0"/>
              </a:rPr>
              <a:t>Bailar</a:t>
            </a:r>
          </a:p>
          <a:p>
            <a:pPr algn="ctr">
              <a:lnSpc>
                <a:spcPct val="150000"/>
              </a:lnSpc>
            </a:pPr>
            <a:r>
              <a:rPr lang="es-ES_tradnl" sz="3200" dirty="0" smtClean="0">
                <a:latin typeface="Debbie Hepplewhite Print Font" panose="03050602040000000000" pitchFamily="66" charset="0"/>
              </a:rPr>
              <a:t>Jugar en el ordenador</a:t>
            </a:r>
          </a:p>
          <a:p>
            <a:pPr algn="ctr">
              <a:lnSpc>
                <a:spcPct val="150000"/>
              </a:lnSpc>
            </a:pPr>
            <a:r>
              <a:rPr lang="es-ES_tradnl" sz="3200" dirty="0" smtClean="0">
                <a:latin typeface="Debbie Hepplewhite Print Font" panose="03050602040000000000" pitchFamily="66" charset="0"/>
              </a:rPr>
              <a:t>Escuchar la música</a:t>
            </a:r>
            <a:endParaRPr lang="es-ES_tradnl" sz="3200" dirty="0">
              <a:latin typeface="Debbie Hepplewhite Print Font" panose="03050602040000000000" pitchFamily="66" charset="0"/>
            </a:endParaRPr>
          </a:p>
        </p:txBody>
      </p:sp>
    </p:spTree>
    <p:extLst>
      <p:ext uri="{BB962C8B-B14F-4D97-AF65-F5344CB8AC3E}">
        <p14:creationId xmlns:p14="http://schemas.microsoft.com/office/powerpoint/2010/main" val="2866676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00412" y="23812"/>
            <a:ext cx="5591175" cy="6810375"/>
          </a:xfrm>
          <a:prstGeom prst="rect">
            <a:avLst/>
          </a:prstGeom>
        </p:spPr>
      </p:pic>
    </p:spTree>
    <p:extLst>
      <p:ext uri="{BB962C8B-B14F-4D97-AF65-F5344CB8AC3E}">
        <p14:creationId xmlns:p14="http://schemas.microsoft.com/office/powerpoint/2010/main" val="3476847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51113" y="0"/>
            <a:ext cx="9183757" cy="6876280"/>
          </a:xfrm>
          <a:prstGeom prst="rect">
            <a:avLst/>
          </a:prstGeom>
        </p:spPr>
      </p:pic>
    </p:spTree>
    <p:extLst>
      <p:ext uri="{BB962C8B-B14F-4D97-AF65-F5344CB8AC3E}">
        <p14:creationId xmlns:p14="http://schemas.microsoft.com/office/powerpoint/2010/main" val="9073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12026348" cy="6555641"/>
          </a:xfrm>
          <a:prstGeom prst="rect">
            <a:avLst/>
          </a:prstGeom>
        </p:spPr>
        <p:txBody>
          <a:bodyPr wrap="square">
            <a:spAutoFit/>
          </a:bodyPr>
          <a:lstStyle/>
          <a:p>
            <a:pPr>
              <a:lnSpc>
                <a:spcPct val="150000"/>
              </a:lnSpc>
            </a:pPr>
            <a:r>
              <a:rPr lang="en-GB" sz="2800" dirty="0">
                <a:solidFill>
                  <a:srgbClr val="000000"/>
                </a:solidFill>
                <a:latin typeface="Debbie Hepplewhite Print Font" panose="03050602040000000000" pitchFamily="66" charset="0"/>
              </a:rPr>
              <a:t>Today we will be looking at the Islamic concept of God. Islam is the religion of people called </a:t>
            </a:r>
            <a:r>
              <a:rPr lang="en-GB" sz="2800" b="1" dirty="0">
                <a:solidFill>
                  <a:srgbClr val="000000"/>
                </a:solidFill>
                <a:latin typeface="Debbie Hepplewhite Print Font" panose="03050602040000000000" pitchFamily="66" charset="0"/>
              </a:rPr>
              <a:t>Muslims.</a:t>
            </a:r>
          </a:p>
          <a:p>
            <a:pPr>
              <a:lnSpc>
                <a:spcPct val="150000"/>
              </a:lnSpc>
            </a:pPr>
            <a:endParaRPr lang="en-GB" sz="2800" dirty="0">
              <a:solidFill>
                <a:prstClr val="black"/>
              </a:solidFill>
              <a:latin typeface="Debbie Hepplewhite Print Font" panose="03050602040000000000" pitchFamily="66" charset="0"/>
            </a:endParaRPr>
          </a:p>
          <a:p>
            <a:pPr>
              <a:lnSpc>
                <a:spcPct val="150000"/>
              </a:lnSpc>
            </a:pPr>
            <a:r>
              <a:rPr lang="en-GB" sz="2800" dirty="0">
                <a:solidFill>
                  <a:srgbClr val="000000"/>
                </a:solidFill>
                <a:latin typeface="Debbie Hepplewhite Print Font" panose="03050602040000000000" pitchFamily="66" charset="0"/>
              </a:rPr>
              <a:t>Muslims believe that someone is more important than themselves and they obey them.  Muslims believe this 'being' is God, whom they call </a:t>
            </a:r>
            <a:r>
              <a:rPr lang="en-GB" sz="2800" b="1" dirty="0">
                <a:solidFill>
                  <a:srgbClr val="000000"/>
                </a:solidFill>
                <a:latin typeface="Debbie Hepplewhite Print Font" panose="03050602040000000000" pitchFamily="66" charset="0"/>
              </a:rPr>
              <a:t>Allah</a:t>
            </a:r>
            <a:r>
              <a:rPr lang="en-GB" sz="2800" b="1" dirty="0" smtClean="0">
                <a:solidFill>
                  <a:srgbClr val="000000"/>
                </a:solidFill>
                <a:latin typeface="Debbie Hepplewhite Print Font" panose="03050602040000000000" pitchFamily="66" charset="0"/>
              </a:rPr>
              <a:t>.</a:t>
            </a:r>
          </a:p>
          <a:p>
            <a:pPr>
              <a:lnSpc>
                <a:spcPct val="150000"/>
              </a:lnSpc>
            </a:pPr>
            <a:endParaRPr lang="en-GB" sz="2800" b="1" dirty="0" smtClean="0">
              <a:solidFill>
                <a:srgbClr val="000000"/>
              </a:solidFill>
              <a:latin typeface="Debbie Hepplewhite Print Font" panose="03050602040000000000" pitchFamily="66" charset="0"/>
            </a:endParaRPr>
          </a:p>
          <a:p>
            <a:pPr>
              <a:lnSpc>
                <a:spcPct val="150000"/>
              </a:lnSpc>
            </a:pPr>
            <a:r>
              <a:rPr lang="en-GB" sz="2800" dirty="0">
                <a:latin typeface="Debbie Hepplewhite Print Font" panose="03050602040000000000" pitchFamily="66" charset="0"/>
              </a:rPr>
              <a:t>Muslims believe that there is one God and he is </a:t>
            </a:r>
            <a:r>
              <a:rPr lang="en-GB" sz="2800" b="1" dirty="0">
                <a:latin typeface="Debbie Hepplewhite Print Font" panose="03050602040000000000" pitchFamily="66" charset="0"/>
              </a:rPr>
              <a:t>eternal.</a:t>
            </a:r>
          </a:p>
          <a:p>
            <a:pPr>
              <a:lnSpc>
                <a:spcPct val="150000"/>
              </a:lnSpc>
            </a:pPr>
            <a:endParaRPr lang="en-GB" sz="2800" b="1" dirty="0">
              <a:solidFill>
                <a:srgbClr val="000000"/>
              </a:solidFill>
              <a:latin typeface="Debbie Hepplewhite Print Font" panose="03050602040000000000" pitchFamily="66" charset="0"/>
            </a:endParaRPr>
          </a:p>
        </p:txBody>
      </p:sp>
    </p:spTree>
    <p:extLst>
      <p:ext uri="{BB962C8B-B14F-4D97-AF65-F5344CB8AC3E}">
        <p14:creationId xmlns:p14="http://schemas.microsoft.com/office/powerpoint/2010/main" val="2534879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pic>
        <p:nvPicPr>
          <p:cNvPr id="3" name="Picture 2"/>
          <p:cNvPicPr>
            <a:picLocks noChangeAspect="1"/>
          </p:cNvPicPr>
          <p:nvPr/>
        </p:nvPicPr>
        <p:blipFill>
          <a:blip r:embed="rId2"/>
          <a:stretch>
            <a:fillRect/>
          </a:stretch>
        </p:blipFill>
        <p:spPr>
          <a:xfrm>
            <a:off x="1326149" y="159406"/>
            <a:ext cx="9539702" cy="6914096"/>
          </a:xfrm>
          <a:prstGeom prst="rect">
            <a:avLst/>
          </a:prstGeom>
        </p:spPr>
      </p:pic>
    </p:spTree>
    <p:extLst>
      <p:ext uri="{BB962C8B-B14F-4D97-AF65-F5344CB8AC3E}">
        <p14:creationId xmlns:p14="http://schemas.microsoft.com/office/powerpoint/2010/main" val="1730201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76852" y="203131"/>
            <a:ext cx="9015827" cy="6468983"/>
          </a:xfrm>
          <a:prstGeom prst="rect">
            <a:avLst/>
          </a:prstGeom>
        </p:spPr>
      </p:pic>
    </p:spTree>
    <p:extLst>
      <p:ext uri="{BB962C8B-B14F-4D97-AF65-F5344CB8AC3E}">
        <p14:creationId xmlns:p14="http://schemas.microsoft.com/office/powerpoint/2010/main" val="13758572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TotalTime>
  <Words>940</Words>
  <Application>Microsoft Office PowerPoint</Application>
  <PresentationFormat>Widescreen</PresentationFormat>
  <Paragraphs>162</Paragraphs>
  <Slides>43</Slides>
  <Notes>0</Notes>
  <HiddenSlides>0</HiddenSlides>
  <MMClips>18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Calibri Light</vt:lpstr>
      <vt:lpstr>Debbie Hepplewhite Print Font</vt:lpstr>
      <vt:lpstr>Office Theme</vt:lpstr>
      <vt:lpstr>Curriculum Home Learning</vt:lpstr>
      <vt:lpstr>This Week…</vt:lpstr>
      <vt:lpstr>Day 1 - 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Day 2 - History</vt:lpstr>
      <vt:lpstr>https://www.bbc.co.uk/newsround/news/watch_newsround </vt:lpstr>
      <vt:lpstr>In your report it's important to include: Who, where, when, what and why</vt:lpstr>
      <vt:lpstr>Examples:</vt:lpstr>
      <vt:lpstr>Lights, camera, action! </vt:lpstr>
      <vt:lpstr>Day 3 – P.E.</vt:lpstr>
      <vt:lpstr>PowerPoint Presentation</vt:lpstr>
      <vt:lpstr>Recap… </vt:lpstr>
      <vt:lpstr>Watch the video. https://www.youtube.com/watch?v=SXEzldBHZoU  </vt:lpstr>
      <vt:lpstr>PowerPoint Presentation</vt:lpstr>
      <vt:lpstr>PowerPoint Presentation</vt:lpstr>
      <vt:lpstr>Cool down…</vt:lpstr>
      <vt:lpstr>Day 4 – P.S.H.E</vt:lpstr>
      <vt:lpstr>PowerPoint Presentation</vt:lpstr>
      <vt:lpstr>PowerPoint Presentation</vt:lpstr>
      <vt:lpstr>Task 1:</vt:lpstr>
      <vt:lpstr>PowerPoint Presentation</vt:lpstr>
      <vt:lpstr>Independent Task…</vt:lpstr>
      <vt:lpstr>Day 5 - Spanish</vt:lpstr>
      <vt:lpstr>Los pasatiempos - hobbies</vt:lpstr>
      <vt:lpstr>Practise saying these phrases out loud from last week, what do they mean? </vt:lpstr>
      <vt:lpstr>RECAP</vt:lpstr>
      <vt:lpstr>This week we are going to learn some key vocabulary for hobbies.   We are going to learn all of the verbs in the infinitive. This means the whole verb like when we say ‘to play’ or ‘to drink’ in English.   We are going to begin by repeating the vocabulary. We will then complete some match up activities and a game. </vt:lpstr>
      <vt:lpstr>Ir al cine    Go to the cinema</vt:lpstr>
      <vt:lpstr>Jugar en el ordenador      </vt:lpstr>
      <vt:lpstr>Ver televisión     </vt:lpstr>
      <vt:lpstr>Match the picture to the correct vocabulary. Click on the sound clip to check your answers! </vt:lpstr>
      <vt:lpstr>Match the picture to the correct vocabulary. Click on the sound clip to check your answers! </vt:lpstr>
      <vt:lpstr>Independent Task- Translate the following Spanish phrases into English and copy them into your book. Then draw a picture to go with each.   Further Challenge: Think of 3 more things you like to do in your spare time. Use the dictionaries to find the Spanish vocabulary.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Home Learning</dc:title>
  <dc:creator>Hina Patankar</dc:creator>
  <cp:lastModifiedBy>teacher</cp:lastModifiedBy>
  <cp:revision>36</cp:revision>
  <dcterms:created xsi:type="dcterms:W3CDTF">2020-10-13T07:13:50Z</dcterms:created>
  <dcterms:modified xsi:type="dcterms:W3CDTF">2020-11-13T16:52:24Z</dcterms:modified>
</cp:coreProperties>
</file>