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8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5" r:id="rId12"/>
    <p:sldId id="316" r:id="rId13"/>
    <p:sldId id="317" r:id="rId14"/>
    <p:sldId id="314" r:id="rId15"/>
    <p:sldId id="318" r:id="rId16"/>
    <p:sldId id="319" r:id="rId17"/>
    <p:sldId id="322" r:id="rId18"/>
    <p:sldId id="293" r:id="rId19"/>
    <p:sldId id="32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24" r:id="rId28"/>
    <p:sldId id="341" r:id="rId29"/>
    <p:sldId id="342" r:id="rId30"/>
    <p:sldId id="343" r:id="rId31"/>
    <p:sldId id="344" r:id="rId32"/>
    <p:sldId id="272" r:id="rId33"/>
    <p:sldId id="326" r:id="rId34"/>
    <p:sldId id="328" r:id="rId35"/>
    <p:sldId id="353" r:id="rId36"/>
    <p:sldId id="345" r:id="rId37"/>
    <p:sldId id="329" r:id="rId38"/>
    <p:sldId id="267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288" r:id="rId47"/>
    <p:sldId id="294" r:id="rId48"/>
    <p:sldId id="295" r:id="rId49"/>
    <p:sldId id="299" r:id="rId50"/>
    <p:sldId id="296" r:id="rId51"/>
    <p:sldId id="297" r:id="rId52"/>
    <p:sldId id="298" r:id="rId53"/>
    <p:sldId id="300" r:id="rId54"/>
    <p:sldId id="301" r:id="rId55"/>
    <p:sldId id="302" r:id="rId56"/>
    <p:sldId id="303" r:id="rId57"/>
    <p:sldId id="305" r:id="rId58"/>
    <p:sldId id="30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62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7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2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41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98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50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80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27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37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634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C87E-098F-49D6-A602-F1830A14D490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055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EC87E-098F-49D6-A602-F1830A14D490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46A90-63EB-48E3-BE19-82809635B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2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English Home Learning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Week Beginning 30.11.20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9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82" y="475296"/>
            <a:ext cx="8885883" cy="63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2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015" y="326881"/>
            <a:ext cx="8727585" cy="615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63" y="430097"/>
            <a:ext cx="8559858" cy="62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5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118" y="647787"/>
            <a:ext cx="8896610" cy="59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Levi Pinfold Wins The Amnesty CILIP Honour - Arena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092" y="1334800"/>
            <a:ext cx="33242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 descr="Levi Pinf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6"/>
          <a:stretch>
            <a:fillRect/>
          </a:stretch>
        </p:blipFill>
        <p:spPr bwMode="auto">
          <a:xfrm>
            <a:off x="6206057" y="3714490"/>
            <a:ext cx="29813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Levi Pinfold - The Song from Somewhere Else, written by A.F. Harro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057" y="1259985"/>
            <a:ext cx="30956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" descr="Levi Pinfold - The Song from Somewhere Else, written by A.F. Harrold |  People illustration, Children's book illustration, Illustrato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92" y="3762116"/>
            <a:ext cx="32099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274" y="134471"/>
            <a:ext cx="11650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part of your independent work, can you annotate the pictures below from ‘The Song from Somewhere Else’ and add as many appropriate Expanded Noun Phrases as you can think of.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4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75" y="346797"/>
            <a:ext cx="9326880" cy="63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6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989" y="813868"/>
            <a:ext cx="8886305" cy="582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4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43" y="210676"/>
            <a:ext cx="1136332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084" y="1517990"/>
            <a:ext cx="6494353" cy="94052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Day 2 </a:t>
            </a:r>
            <a:r>
              <a:rPr lang="en-GB" dirty="0" smtClean="0">
                <a:solidFill>
                  <a:srgbClr val="FF0000"/>
                </a:solidFill>
              </a:rPr>
              <a:t>– Features of a letter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9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89" y="189893"/>
            <a:ext cx="8078759" cy="67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5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This week…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Day 1 – Noun Phrases</a:t>
            </a:r>
          </a:p>
          <a:p>
            <a:pPr marL="0" indent="0">
              <a:buNone/>
            </a:pPr>
            <a:r>
              <a:rPr lang="en-GB" dirty="0" smtClean="0"/>
              <a:t>  </a:t>
            </a:r>
          </a:p>
          <a:p>
            <a:r>
              <a:rPr lang="en-GB" dirty="0" smtClean="0"/>
              <a:t>Day 2 – </a:t>
            </a:r>
            <a:r>
              <a:rPr lang="en-GB" dirty="0" smtClean="0"/>
              <a:t>Features of a letter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Day 3 </a:t>
            </a:r>
            <a:r>
              <a:rPr lang="en-GB" dirty="0" smtClean="0"/>
              <a:t>– Responding to a letter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Day 4 – </a:t>
            </a:r>
            <a:r>
              <a:rPr lang="en-GB" dirty="0" smtClean="0"/>
              <a:t>Planning your letter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Day 5  – Reading </a:t>
            </a:r>
            <a:r>
              <a:rPr lang="en-GB" dirty="0"/>
              <a:t>text and answer questions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74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170" y="516775"/>
            <a:ext cx="6927273" cy="59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92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868" y="343246"/>
            <a:ext cx="7678016" cy="62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94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54479"/>
            <a:ext cx="7567006" cy="653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68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048" y="117851"/>
            <a:ext cx="7342944" cy="657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1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938" y="179849"/>
            <a:ext cx="904875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94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426" y="280036"/>
            <a:ext cx="8600422" cy="63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52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514" y="420398"/>
            <a:ext cx="8186824" cy="594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2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139" y="429925"/>
            <a:ext cx="8194012" cy="590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1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875" y="450272"/>
            <a:ext cx="8100147" cy="57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43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932" y="217691"/>
            <a:ext cx="8921981" cy="63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76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02" y="365125"/>
            <a:ext cx="10515600" cy="533777"/>
          </a:xfrm>
        </p:spPr>
        <p:txBody>
          <a:bodyPr>
            <a:normAutofit/>
          </a:bodyPr>
          <a:lstStyle/>
          <a:p>
            <a:r>
              <a:rPr lang="en-GB" sz="3200" u="sng" dirty="0" smtClean="0"/>
              <a:t>Day 1 – Grammar</a:t>
            </a:r>
            <a:endParaRPr lang="en-GB" sz="32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626" y="1053380"/>
            <a:ext cx="5857913" cy="53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9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121" y="280121"/>
            <a:ext cx="8347105" cy="61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77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8189" y="113253"/>
            <a:ext cx="12003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Independent Task - Annotate the features of a letter on the letter template.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02" y="732342"/>
            <a:ext cx="9466429" cy="60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2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750" y="2634712"/>
            <a:ext cx="10515600" cy="94052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Day 3 </a:t>
            </a:r>
            <a:r>
              <a:rPr lang="en-GB" dirty="0" smtClean="0">
                <a:solidFill>
                  <a:srgbClr val="FF0000"/>
                </a:solidFill>
              </a:rPr>
              <a:t>– Responding to a letter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602" y="437889"/>
            <a:ext cx="882967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37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242" y="467244"/>
            <a:ext cx="7433830" cy="58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2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075" y="145818"/>
            <a:ext cx="7668925" cy="654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47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203" y="221066"/>
            <a:ext cx="8256270" cy="619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66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168" y="260898"/>
            <a:ext cx="86868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40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833" y="3133685"/>
            <a:ext cx="9271167" cy="73525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Day 4 </a:t>
            </a:r>
            <a:r>
              <a:rPr lang="en-GB" dirty="0" smtClean="0">
                <a:solidFill>
                  <a:srgbClr val="FF0000"/>
                </a:solidFill>
              </a:rPr>
              <a:t>– Planning your letter 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964" y="634885"/>
            <a:ext cx="81724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11" y="195955"/>
            <a:ext cx="9906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6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12" y="81135"/>
            <a:ext cx="82867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23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21" y="61911"/>
            <a:ext cx="6706648" cy="561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56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32" y="128847"/>
            <a:ext cx="91821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90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62" y="420225"/>
            <a:ext cx="7819766" cy="584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96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83" y="71264"/>
            <a:ext cx="8410575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65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81" y="110056"/>
            <a:ext cx="5577321" cy="65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12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203" y="2379905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Day 5 – Reading Comprehension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359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91279"/>
            <a:ext cx="8258175" cy="7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94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96" y="453477"/>
            <a:ext cx="8445991" cy="63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55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86" y="1001683"/>
            <a:ext cx="80105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9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03" y="322031"/>
            <a:ext cx="10829925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5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90487"/>
            <a:ext cx="979170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630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101" y="258907"/>
            <a:ext cx="93535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57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700" y="189547"/>
            <a:ext cx="8705850" cy="72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091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07" y="221933"/>
            <a:ext cx="10204566" cy="62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03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53" y="260551"/>
            <a:ext cx="8864137" cy="614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443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20" y="400918"/>
            <a:ext cx="7849033" cy="623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539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73" y="435552"/>
            <a:ext cx="1073467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3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91" y="372686"/>
            <a:ext cx="9914746" cy="614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384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24" y="203402"/>
            <a:ext cx="111061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04" y="285923"/>
            <a:ext cx="8828950" cy="64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00" y="124257"/>
            <a:ext cx="9263321" cy="682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0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87" y="341688"/>
            <a:ext cx="8046634" cy="62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1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76" y="115339"/>
            <a:ext cx="9210936" cy="65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5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121</Words>
  <Application>Microsoft Office PowerPoint</Application>
  <PresentationFormat>Widescreen</PresentationFormat>
  <Paragraphs>19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Times New Roman</vt:lpstr>
      <vt:lpstr>Office Theme</vt:lpstr>
      <vt:lpstr>English Home Learning</vt:lpstr>
      <vt:lpstr>This week…</vt:lpstr>
      <vt:lpstr>Day 1 – 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 – Features of a letter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 – Responding to a letter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4 – Planning your letter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 – Reading Comprehension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 Home Learning</dc:title>
  <dc:creator>Siobhan Barford</dc:creator>
  <cp:lastModifiedBy>Hina Patankar</cp:lastModifiedBy>
  <cp:revision>56</cp:revision>
  <dcterms:created xsi:type="dcterms:W3CDTF">2020-09-11T10:00:33Z</dcterms:created>
  <dcterms:modified xsi:type="dcterms:W3CDTF">2020-11-25T08:12:37Z</dcterms:modified>
</cp:coreProperties>
</file>