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0" r:id="rId2"/>
    <p:sldId id="268" r:id="rId3"/>
    <p:sldId id="290" r:id="rId4"/>
    <p:sldId id="318" r:id="rId5"/>
    <p:sldId id="319" r:id="rId6"/>
    <p:sldId id="326" r:id="rId7"/>
    <p:sldId id="327" r:id="rId8"/>
    <p:sldId id="328" r:id="rId9"/>
    <p:sldId id="329" r:id="rId10"/>
    <p:sldId id="330" r:id="rId11"/>
    <p:sldId id="317" r:id="rId12"/>
    <p:sldId id="338" r:id="rId13"/>
    <p:sldId id="320" r:id="rId14"/>
    <p:sldId id="332" r:id="rId15"/>
    <p:sldId id="321" r:id="rId16"/>
    <p:sldId id="333" r:id="rId17"/>
    <p:sldId id="322" r:id="rId18"/>
    <p:sldId id="334" r:id="rId19"/>
    <p:sldId id="323" r:id="rId20"/>
    <p:sldId id="335" r:id="rId21"/>
    <p:sldId id="324" r:id="rId22"/>
    <p:sldId id="336" r:id="rId23"/>
    <p:sldId id="325" r:id="rId24"/>
    <p:sldId id="337" r:id="rId25"/>
    <p:sldId id="331" r:id="rId26"/>
    <p:sldId id="301" r:id="rId27"/>
    <p:sldId id="276" r:id="rId28"/>
    <p:sldId id="274" r:id="rId29"/>
    <p:sldId id="275" r:id="rId30"/>
    <p:sldId id="280" r:id="rId31"/>
    <p:sldId id="291" r:id="rId32"/>
    <p:sldId id="286" r:id="rId33"/>
    <p:sldId id="267" r:id="rId34"/>
    <p:sldId id="296" r:id="rId35"/>
    <p:sldId id="297" r:id="rId36"/>
    <p:sldId id="302" r:id="rId37"/>
    <p:sldId id="303" r:id="rId38"/>
    <p:sldId id="298" r:id="rId39"/>
    <p:sldId id="295" r:id="rId40"/>
    <p:sldId id="304" r:id="rId41"/>
    <p:sldId id="305" r:id="rId42"/>
    <p:sldId id="306" r:id="rId43"/>
    <p:sldId id="307" r:id="rId44"/>
    <p:sldId id="308" r:id="rId45"/>
    <p:sldId id="309" r:id="rId46"/>
    <p:sldId id="310" r:id="rId47"/>
    <p:sldId id="311" r:id="rId48"/>
    <p:sldId id="316" r:id="rId49"/>
    <p:sldId id="313" r:id="rId50"/>
    <p:sldId id="314" r:id="rId51"/>
    <p:sldId id="3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3" d="100"/>
          <a:sy n="73" d="100"/>
        </p:scale>
        <p:origin x="5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taylor" userId="6ae9e8f56717e08b" providerId="LiveId" clId="{B35CCBDD-A94F-44E6-BF9B-E27BA764692F}"/>
    <pc:docChg chg="undo custSel addSld delSld modSld sldOrd">
      <pc:chgData name="david taylor" userId="6ae9e8f56717e08b" providerId="LiveId" clId="{B35CCBDD-A94F-44E6-BF9B-E27BA764692F}" dt="2020-09-26T10:10:52.667" v="1101" actId="113"/>
      <pc:docMkLst>
        <pc:docMk/>
      </pc:docMkLst>
      <pc:sldChg chg="del">
        <pc:chgData name="david taylor" userId="6ae9e8f56717e08b" providerId="LiveId" clId="{B35CCBDD-A94F-44E6-BF9B-E27BA764692F}" dt="2020-09-26T09:16:24.418" v="14" actId="2696"/>
        <pc:sldMkLst>
          <pc:docMk/>
          <pc:sldMk cId="3732479440" sldId="256"/>
        </pc:sldMkLst>
      </pc:sldChg>
      <pc:sldChg chg="del">
        <pc:chgData name="david taylor" userId="6ae9e8f56717e08b" providerId="LiveId" clId="{B35CCBDD-A94F-44E6-BF9B-E27BA764692F}" dt="2020-09-26T09:17:01.712" v="15" actId="2696"/>
        <pc:sldMkLst>
          <pc:docMk/>
          <pc:sldMk cId="691399287" sldId="257"/>
        </pc:sldMkLst>
      </pc:sldChg>
      <pc:sldChg chg="del">
        <pc:chgData name="david taylor" userId="6ae9e8f56717e08b" providerId="LiveId" clId="{B35CCBDD-A94F-44E6-BF9B-E27BA764692F}" dt="2020-09-26T09:16:17.543" v="13" actId="2696"/>
        <pc:sldMkLst>
          <pc:docMk/>
          <pc:sldMk cId="1931901807" sldId="258"/>
        </pc:sldMkLst>
      </pc:sldChg>
      <pc:sldChg chg="del">
        <pc:chgData name="david taylor" userId="6ae9e8f56717e08b" providerId="LiveId" clId="{B35CCBDD-A94F-44E6-BF9B-E27BA764692F}" dt="2020-09-26T09:17:04.790" v="16" actId="2696"/>
        <pc:sldMkLst>
          <pc:docMk/>
          <pc:sldMk cId="3777157158" sldId="259"/>
        </pc:sldMkLst>
      </pc:sldChg>
      <pc:sldChg chg="add del">
        <pc:chgData name="david taylor" userId="6ae9e8f56717e08b" providerId="LiveId" clId="{B35CCBDD-A94F-44E6-BF9B-E27BA764692F}" dt="2020-09-26T09:17:33.288" v="19" actId="2696"/>
        <pc:sldMkLst>
          <pc:docMk/>
          <pc:sldMk cId="647661028" sldId="260"/>
        </pc:sldMkLst>
      </pc:sldChg>
      <pc:sldChg chg="del">
        <pc:chgData name="david taylor" userId="6ae9e8f56717e08b" providerId="LiveId" clId="{B35CCBDD-A94F-44E6-BF9B-E27BA764692F}" dt="2020-09-26T09:16:07.669" v="11" actId="2696"/>
        <pc:sldMkLst>
          <pc:docMk/>
          <pc:sldMk cId="616334802" sldId="261"/>
        </pc:sldMkLst>
      </pc:sldChg>
      <pc:sldChg chg="del">
        <pc:chgData name="david taylor" userId="6ae9e8f56717e08b" providerId="LiveId" clId="{B35CCBDD-A94F-44E6-BF9B-E27BA764692F}" dt="2020-09-26T09:16:11.106" v="12" actId="2696"/>
        <pc:sldMkLst>
          <pc:docMk/>
          <pc:sldMk cId="3657244105" sldId="262"/>
        </pc:sldMkLst>
      </pc:sldChg>
      <pc:sldChg chg="modSp mod ord">
        <pc:chgData name="david taylor" userId="6ae9e8f56717e08b" providerId="LiveId" clId="{B35CCBDD-A94F-44E6-BF9B-E27BA764692F}" dt="2020-09-26T10:04:23.395" v="787" actId="20577"/>
        <pc:sldMkLst>
          <pc:docMk/>
          <pc:sldMk cId="3777581699" sldId="263"/>
        </pc:sldMkLst>
        <pc:spChg chg="mod">
          <ac:chgData name="david taylor" userId="6ae9e8f56717e08b" providerId="LiveId" clId="{B35CCBDD-A94F-44E6-BF9B-E27BA764692F}" dt="2020-09-26T10:04:23.395" v="787" actId="20577"/>
          <ac:spMkLst>
            <pc:docMk/>
            <pc:sldMk cId="3777581699" sldId="263"/>
            <ac:spMk id="6" creationId="{5901DD08-9754-40B1-A2CB-355A38B2C11A}"/>
          </ac:spMkLst>
        </pc:spChg>
      </pc:sldChg>
      <pc:sldChg chg="addSp delSp modSp mod">
        <pc:chgData name="david taylor" userId="6ae9e8f56717e08b" providerId="LiveId" clId="{B35CCBDD-A94F-44E6-BF9B-E27BA764692F}" dt="2020-09-26T09:22:36.447" v="32" actId="164"/>
        <pc:sldMkLst>
          <pc:docMk/>
          <pc:sldMk cId="3852860135" sldId="264"/>
        </pc:sldMkLst>
        <pc:spChg chg="mod">
          <ac:chgData name="david taylor" userId="6ae9e8f56717e08b" providerId="LiveId" clId="{B35CCBDD-A94F-44E6-BF9B-E27BA764692F}" dt="2020-09-26T09:22:02.203" v="28" actId="14100"/>
          <ac:spMkLst>
            <pc:docMk/>
            <pc:sldMk cId="3852860135" sldId="264"/>
            <ac:spMk id="5" creationId="{715C30E6-00E9-47D3-AFFC-E9DC98EF0309}"/>
          </ac:spMkLst>
        </pc:spChg>
        <pc:grpChg chg="add mod">
          <ac:chgData name="david taylor" userId="6ae9e8f56717e08b" providerId="LiveId" clId="{B35CCBDD-A94F-44E6-BF9B-E27BA764692F}" dt="2020-09-26T09:22:36.447" v="32" actId="164"/>
          <ac:grpSpMkLst>
            <pc:docMk/>
            <pc:sldMk cId="3852860135" sldId="264"/>
            <ac:grpSpMk id="4" creationId="{DF6256C5-9794-4AC3-84FD-87D0C3983D13}"/>
          </ac:grpSpMkLst>
        </pc:grpChg>
        <pc:picChg chg="add del">
          <ac:chgData name="david taylor" userId="6ae9e8f56717e08b" providerId="LiveId" clId="{B35CCBDD-A94F-44E6-BF9B-E27BA764692F}" dt="2020-09-26T09:20:12.867" v="22"/>
          <ac:picMkLst>
            <pc:docMk/>
            <pc:sldMk cId="3852860135" sldId="264"/>
            <ac:picMk id="2" creationId="{CDB858F0-5D8F-47CA-B349-84690CD9F6A9}"/>
          </ac:picMkLst>
        </pc:picChg>
        <pc:picChg chg="add mod">
          <ac:chgData name="david taylor" userId="6ae9e8f56717e08b" providerId="LiveId" clId="{B35CCBDD-A94F-44E6-BF9B-E27BA764692F}" dt="2020-09-26T09:22:36.447" v="32" actId="164"/>
          <ac:picMkLst>
            <pc:docMk/>
            <pc:sldMk cId="3852860135" sldId="264"/>
            <ac:picMk id="3" creationId="{B055632B-4792-4459-A8D8-CC0784D6E36D}"/>
          </ac:picMkLst>
        </pc:picChg>
        <pc:picChg chg="mod modCrop">
          <ac:chgData name="david taylor" userId="6ae9e8f56717e08b" providerId="LiveId" clId="{B35CCBDD-A94F-44E6-BF9B-E27BA764692F}" dt="2020-09-26T09:22:36.447" v="32" actId="164"/>
          <ac:picMkLst>
            <pc:docMk/>
            <pc:sldMk cId="3852860135" sldId="264"/>
            <ac:picMk id="7" creationId="{A72F8058-4D03-443F-80C2-509F162C126E}"/>
          </ac:picMkLst>
        </pc:picChg>
      </pc:sldChg>
      <pc:sldChg chg="modSp mod">
        <pc:chgData name="david taylor" userId="6ae9e8f56717e08b" providerId="LiveId" clId="{B35CCBDD-A94F-44E6-BF9B-E27BA764692F}" dt="2020-09-26T10:10:52.667" v="1101" actId="113"/>
        <pc:sldMkLst>
          <pc:docMk/>
          <pc:sldMk cId="3789316406" sldId="268"/>
        </pc:sldMkLst>
        <pc:spChg chg="mod">
          <ac:chgData name="david taylor" userId="6ae9e8f56717e08b" providerId="LiveId" clId="{B35CCBDD-A94F-44E6-BF9B-E27BA764692F}" dt="2020-09-26T10:10:52.667" v="1101" actId="113"/>
          <ac:spMkLst>
            <pc:docMk/>
            <pc:sldMk cId="3789316406" sldId="268"/>
            <ac:spMk id="2" creationId="{131D7FC8-E4D1-4D62-8DB2-012BD019F11F}"/>
          </ac:spMkLst>
        </pc:spChg>
      </pc:sldChg>
      <pc:sldChg chg="modSp mod">
        <pc:chgData name="david taylor" userId="6ae9e8f56717e08b" providerId="LiveId" clId="{B35CCBDD-A94F-44E6-BF9B-E27BA764692F}" dt="2020-09-26T09:15:12.954" v="1" actId="20577"/>
        <pc:sldMkLst>
          <pc:docMk/>
          <pc:sldMk cId="2380947620" sldId="270"/>
        </pc:sldMkLst>
        <pc:spChg chg="mod">
          <ac:chgData name="david taylor" userId="6ae9e8f56717e08b" providerId="LiveId" clId="{B35CCBDD-A94F-44E6-BF9B-E27BA764692F}" dt="2020-09-26T09:15:12.954" v="1" actId="20577"/>
          <ac:spMkLst>
            <pc:docMk/>
            <pc:sldMk cId="2380947620" sldId="270"/>
            <ac:spMk id="3" creationId="{00000000-0000-0000-0000-000000000000}"/>
          </ac:spMkLst>
        </pc:spChg>
      </pc:sldChg>
      <pc:sldChg chg="addSp delSp modSp mod">
        <pc:chgData name="david taylor" userId="6ae9e8f56717e08b" providerId="LiveId" clId="{B35CCBDD-A94F-44E6-BF9B-E27BA764692F}" dt="2020-09-26T09:31:06.195" v="88" actId="1076"/>
        <pc:sldMkLst>
          <pc:docMk/>
          <pc:sldMk cId="465340474" sldId="271"/>
        </pc:sldMkLst>
        <pc:spChg chg="mod">
          <ac:chgData name="david taylor" userId="6ae9e8f56717e08b" providerId="LiveId" clId="{B35CCBDD-A94F-44E6-BF9B-E27BA764692F}" dt="2020-09-26T09:24:58.452" v="51" actId="20577"/>
          <ac:spMkLst>
            <pc:docMk/>
            <pc:sldMk cId="465340474" sldId="271"/>
            <ac:spMk id="5" creationId="{715C30E6-00E9-47D3-AFFC-E9DC98EF0309}"/>
          </ac:spMkLst>
        </pc:spChg>
        <pc:grpChg chg="del">
          <ac:chgData name="david taylor" userId="6ae9e8f56717e08b" providerId="LiveId" clId="{B35CCBDD-A94F-44E6-BF9B-E27BA764692F}" dt="2020-09-26T09:25:35.072" v="52" actId="478"/>
          <ac:grpSpMkLst>
            <pc:docMk/>
            <pc:sldMk cId="465340474" sldId="271"/>
            <ac:grpSpMk id="4" creationId="{DF6256C5-9794-4AC3-84FD-87D0C3983D13}"/>
          </ac:grpSpMkLst>
        </pc:grpChg>
        <pc:picChg chg="add del mod">
          <ac:chgData name="david taylor" userId="6ae9e8f56717e08b" providerId="LiveId" clId="{B35CCBDD-A94F-44E6-BF9B-E27BA764692F}" dt="2020-09-26T09:30:33.369" v="80" actId="478"/>
          <ac:picMkLst>
            <pc:docMk/>
            <pc:sldMk cId="465340474" sldId="271"/>
            <ac:picMk id="2" creationId="{887BD6AE-8359-49AC-B191-6F1E5971387C}"/>
          </ac:picMkLst>
        </pc:picChg>
        <pc:picChg chg="del topLvl">
          <ac:chgData name="david taylor" userId="6ae9e8f56717e08b" providerId="LiveId" clId="{B35CCBDD-A94F-44E6-BF9B-E27BA764692F}" dt="2020-09-26T09:25:35.619" v="53" actId="478"/>
          <ac:picMkLst>
            <pc:docMk/>
            <pc:sldMk cId="465340474" sldId="271"/>
            <ac:picMk id="3" creationId="{B055632B-4792-4459-A8D8-CC0784D6E36D}"/>
          </ac:picMkLst>
        </pc:picChg>
        <pc:picChg chg="del topLvl">
          <ac:chgData name="david taylor" userId="6ae9e8f56717e08b" providerId="LiveId" clId="{B35CCBDD-A94F-44E6-BF9B-E27BA764692F}" dt="2020-09-26T09:25:35.072" v="52" actId="478"/>
          <ac:picMkLst>
            <pc:docMk/>
            <pc:sldMk cId="465340474" sldId="271"/>
            <ac:picMk id="7" creationId="{A72F8058-4D03-443F-80C2-509F162C126E}"/>
          </ac:picMkLst>
        </pc:picChg>
        <pc:picChg chg="add mod">
          <ac:chgData name="david taylor" userId="6ae9e8f56717e08b" providerId="LiveId" clId="{B35CCBDD-A94F-44E6-BF9B-E27BA764692F}" dt="2020-09-26T09:30:43.832" v="83" actId="1076"/>
          <ac:picMkLst>
            <pc:docMk/>
            <pc:sldMk cId="465340474" sldId="271"/>
            <ac:picMk id="8" creationId="{A4CD3267-B306-4B35-B8B4-0D35370D5521}"/>
          </ac:picMkLst>
        </pc:picChg>
        <pc:picChg chg="add mod">
          <ac:chgData name="david taylor" userId="6ae9e8f56717e08b" providerId="LiveId" clId="{B35CCBDD-A94F-44E6-BF9B-E27BA764692F}" dt="2020-09-26T09:31:06.195" v="88" actId="1076"/>
          <ac:picMkLst>
            <pc:docMk/>
            <pc:sldMk cId="465340474" sldId="271"/>
            <ac:picMk id="10" creationId="{0EADDCDD-EDB5-4CCF-A509-980BABFE9DBB}"/>
          </ac:picMkLst>
        </pc:picChg>
      </pc:sldChg>
      <pc:sldChg chg="addSp delSp modSp mod">
        <pc:chgData name="david taylor" userId="6ae9e8f56717e08b" providerId="LiveId" clId="{B35CCBDD-A94F-44E6-BF9B-E27BA764692F}" dt="2020-09-26T09:29:02.936" v="78" actId="14100"/>
        <pc:sldMkLst>
          <pc:docMk/>
          <pc:sldMk cId="183612904" sldId="272"/>
        </pc:sldMkLst>
        <pc:spChg chg="mod">
          <ac:chgData name="david taylor" userId="6ae9e8f56717e08b" providerId="LiveId" clId="{B35CCBDD-A94F-44E6-BF9B-E27BA764692F}" dt="2020-09-26T09:27:22.724" v="75" actId="20577"/>
          <ac:spMkLst>
            <pc:docMk/>
            <pc:sldMk cId="183612904" sldId="272"/>
            <ac:spMk id="4" creationId="{C25E28F1-A20B-43F1-958D-27DC691D10CE}"/>
          </ac:spMkLst>
        </pc:spChg>
        <pc:picChg chg="del">
          <ac:chgData name="david taylor" userId="6ae9e8f56717e08b" providerId="LiveId" clId="{B35CCBDD-A94F-44E6-BF9B-E27BA764692F}" dt="2020-09-26T09:26:28.191" v="58" actId="478"/>
          <ac:picMkLst>
            <pc:docMk/>
            <pc:sldMk cId="183612904" sldId="272"/>
            <ac:picMk id="2" creationId="{D9305257-E6E9-45C2-8F0A-2F7D1217A47F}"/>
          </ac:picMkLst>
        </pc:picChg>
        <pc:picChg chg="add mod">
          <ac:chgData name="david taylor" userId="6ae9e8f56717e08b" providerId="LiveId" clId="{B35CCBDD-A94F-44E6-BF9B-E27BA764692F}" dt="2020-09-26T09:29:02.936" v="78" actId="14100"/>
          <ac:picMkLst>
            <pc:docMk/>
            <pc:sldMk cId="183612904" sldId="272"/>
            <ac:picMk id="5" creationId="{A8AC495F-8766-4B94-BDA0-C08CA4D7781B}"/>
          </ac:picMkLst>
        </pc:picChg>
      </pc:sldChg>
      <pc:sldChg chg="addSp modSp add mod">
        <pc:chgData name="david taylor" userId="6ae9e8f56717e08b" providerId="LiveId" clId="{B35CCBDD-A94F-44E6-BF9B-E27BA764692F}" dt="2020-09-26T09:31:13.863" v="90" actId="1076"/>
        <pc:sldMkLst>
          <pc:docMk/>
          <pc:sldMk cId="3402895656" sldId="273"/>
        </pc:sldMkLst>
        <pc:picChg chg="add mod">
          <ac:chgData name="david taylor" userId="6ae9e8f56717e08b" providerId="LiveId" clId="{B35CCBDD-A94F-44E6-BF9B-E27BA764692F}" dt="2020-09-26T09:31:13.863" v="90" actId="1076"/>
          <ac:picMkLst>
            <pc:docMk/>
            <pc:sldMk cId="3402895656" sldId="273"/>
            <ac:picMk id="3" creationId="{32D8C8F6-5C49-46D9-AB53-7596FE6068BE}"/>
          </ac:picMkLst>
        </pc:picChg>
      </pc:sldChg>
      <pc:sldChg chg="addSp modSp new mod">
        <pc:chgData name="david taylor" userId="6ae9e8f56717e08b" providerId="LiveId" clId="{B35CCBDD-A94F-44E6-BF9B-E27BA764692F}" dt="2020-09-26T09:37:05.475" v="167" actId="1076"/>
        <pc:sldMkLst>
          <pc:docMk/>
          <pc:sldMk cId="1107957348" sldId="274"/>
        </pc:sldMkLst>
        <pc:spChg chg="add mod">
          <ac:chgData name="david taylor" userId="6ae9e8f56717e08b" providerId="LiveId" clId="{B35CCBDD-A94F-44E6-BF9B-E27BA764692F}" dt="2020-09-26T09:37:05.475" v="167" actId="1076"/>
          <ac:spMkLst>
            <pc:docMk/>
            <pc:sldMk cId="1107957348" sldId="274"/>
            <ac:spMk id="4" creationId="{9482EBFE-3B99-4A5C-8599-28642B4BCB76}"/>
          </ac:spMkLst>
        </pc:spChg>
        <pc:picChg chg="add mod">
          <ac:chgData name="david taylor" userId="6ae9e8f56717e08b" providerId="LiveId" clId="{B35CCBDD-A94F-44E6-BF9B-E27BA764692F}" dt="2020-09-26T09:35:55.583" v="95" actId="1076"/>
          <ac:picMkLst>
            <pc:docMk/>
            <pc:sldMk cId="1107957348" sldId="274"/>
            <ac:picMk id="2" creationId="{C01FDB9E-5DDF-406B-96F5-1A28DA7EA12E}"/>
          </ac:picMkLst>
        </pc:picChg>
      </pc:sldChg>
      <pc:sldChg chg="addSp delSp modSp add mod">
        <pc:chgData name="david taylor" userId="6ae9e8f56717e08b" providerId="LiveId" clId="{B35CCBDD-A94F-44E6-BF9B-E27BA764692F}" dt="2020-09-26T09:38:07.426" v="187" actId="1076"/>
        <pc:sldMkLst>
          <pc:docMk/>
          <pc:sldMk cId="3080338843" sldId="275"/>
        </pc:sldMkLst>
        <pc:spChg chg="mod">
          <ac:chgData name="david taylor" userId="6ae9e8f56717e08b" providerId="LiveId" clId="{B35CCBDD-A94F-44E6-BF9B-E27BA764692F}" dt="2020-09-26T09:38:07.426" v="187" actId="1076"/>
          <ac:spMkLst>
            <pc:docMk/>
            <pc:sldMk cId="3080338843" sldId="275"/>
            <ac:spMk id="4" creationId="{9482EBFE-3B99-4A5C-8599-28642B4BCB76}"/>
          </ac:spMkLst>
        </pc:spChg>
        <pc:picChg chg="del">
          <ac:chgData name="david taylor" userId="6ae9e8f56717e08b" providerId="LiveId" clId="{B35CCBDD-A94F-44E6-BF9B-E27BA764692F}" dt="2020-09-26T09:37:22.873" v="182" actId="478"/>
          <ac:picMkLst>
            <pc:docMk/>
            <pc:sldMk cId="3080338843" sldId="275"/>
            <ac:picMk id="2" creationId="{C01FDB9E-5DDF-406B-96F5-1A28DA7EA12E}"/>
          </ac:picMkLst>
        </pc:picChg>
        <pc:picChg chg="add mod">
          <ac:chgData name="david taylor" userId="6ae9e8f56717e08b" providerId="LiveId" clId="{B35CCBDD-A94F-44E6-BF9B-E27BA764692F}" dt="2020-09-26T09:38:03.971" v="186" actId="1076"/>
          <ac:picMkLst>
            <pc:docMk/>
            <pc:sldMk cId="3080338843" sldId="275"/>
            <ac:picMk id="3" creationId="{F34DE1DF-4D9F-4809-9182-6EC8535C6F5C}"/>
          </ac:picMkLst>
        </pc:picChg>
      </pc:sldChg>
      <pc:sldChg chg="addSp modSp new mod">
        <pc:chgData name="david taylor" userId="6ae9e8f56717e08b" providerId="LiveId" clId="{B35CCBDD-A94F-44E6-BF9B-E27BA764692F}" dt="2020-09-26T09:44:28.514" v="258" actId="14100"/>
        <pc:sldMkLst>
          <pc:docMk/>
          <pc:sldMk cId="2585689005" sldId="276"/>
        </pc:sldMkLst>
        <pc:spChg chg="add mod">
          <ac:chgData name="david taylor" userId="6ae9e8f56717e08b" providerId="LiveId" clId="{B35CCBDD-A94F-44E6-BF9B-E27BA764692F}" dt="2020-09-26T09:43:20.822" v="216" actId="1076"/>
          <ac:spMkLst>
            <pc:docMk/>
            <pc:sldMk cId="2585689005" sldId="276"/>
            <ac:spMk id="4" creationId="{1B2A4EBC-CB95-460B-A0E0-494CD94726F7}"/>
          </ac:spMkLst>
        </pc:spChg>
        <pc:spChg chg="add mod">
          <ac:chgData name="david taylor" userId="6ae9e8f56717e08b" providerId="LiveId" clId="{B35CCBDD-A94F-44E6-BF9B-E27BA764692F}" dt="2020-09-26T09:44:28.514" v="258" actId="14100"/>
          <ac:spMkLst>
            <pc:docMk/>
            <pc:sldMk cId="2585689005" sldId="276"/>
            <ac:spMk id="5" creationId="{5D2DE505-9F89-4DBA-AB17-632D07C9E120}"/>
          </ac:spMkLst>
        </pc:spChg>
        <pc:picChg chg="add mod">
          <ac:chgData name="david taylor" userId="6ae9e8f56717e08b" providerId="LiveId" clId="{B35CCBDD-A94F-44E6-BF9B-E27BA764692F}" dt="2020-09-26T09:43:42.162" v="218" actId="1076"/>
          <ac:picMkLst>
            <pc:docMk/>
            <pc:sldMk cId="2585689005" sldId="276"/>
            <ac:picMk id="2" creationId="{E52CAB17-A5FA-4159-B8FA-678CFDADA292}"/>
          </ac:picMkLst>
        </pc:picChg>
      </pc:sldChg>
      <pc:sldChg chg="addSp delSp modSp new mod ord">
        <pc:chgData name="david taylor" userId="6ae9e8f56717e08b" providerId="LiveId" clId="{B35CCBDD-A94F-44E6-BF9B-E27BA764692F}" dt="2020-09-26T10:07:41.085" v="925"/>
        <pc:sldMkLst>
          <pc:docMk/>
          <pc:sldMk cId="3526938541" sldId="277"/>
        </pc:sldMkLst>
        <pc:spChg chg="add mod">
          <ac:chgData name="david taylor" userId="6ae9e8f56717e08b" providerId="LiveId" clId="{B35CCBDD-A94F-44E6-BF9B-E27BA764692F}" dt="2020-09-26T09:40:29.950" v="200" actId="1076"/>
          <ac:spMkLst>
            <pc:docMk/>
            <pc:sldMk cId="3526938541" sldId="277"/>
            <ac:spMk id="5" creationId="{A85FBA18-17B8-4BD5-9D42-2A2A4C236370}"/>
          </ac:spMkLst>
        </pc:spChg>
        <pc:graphicFrameChg chg="add del mod">
          <ac:chgData name="david taylor" userId="6ae9e8f56717e08b" providerId="LiveId" clId="{B35CCBDD-A94F-44E6-BF9B-E27BA764692F}" dt="2020-09-26T09:39:58.101" v="193"/>
          <ac:graphicFrameMkLst>
            <pc:docMk/>
            <pc:sldMk cId="3526938541" sldId="277"/>
            <ac:graphicFrameMk id="2" creationId="{A9215D98-D2BC-4E0D-89CD-3C348CC34B90}"/>
          </ac:graphicFrameMkLst>
        </pc:graphicFrameChg>
        <pc:picChg chg="add mod">
          <ac:chgData name="david taylor" userId="6ae9e8f56717e08b" providerId="LiveId" clId="{B35CCBDD-A94F-44E6-BF9B-E27BA764692F}" dt="2020-09-26T09:41:26.582" v="207" actId="1076"/>
          <ac:picMkLst>
            <pc:docMk/>
            <pc:sldMk cId="3526938541" sldId="277"/>
            <ac:picMk id="3" creationId="{D1FFB4CA-1795-42C0-96CD-01BA5BE98509}"/>
          </ac:picMkLst>
        </pc:picChg>
        <pc:picChg chg="add mod">
          <ac:chgData name="david taylor" userId="6ae9e8f56717e08b" providerId="LiveId" clId="{B35CCBDD-A94F-44E6-BF9B-E27BA764692F}" dt="2020-09-26T09:41:46.590" v="209" actId="1076"/>
          <ac:picMkLst>
            <pc:docMk/>
            <pc:sldMk cId="3526938541" sldId="277"/>
            <ac:picMk id="6" creationId="{5BB91607-6F6A-4337-8F5B-B806384D7F61}"/>
          </ac:picMkLst>
        </pc:picChg>
      </pc:sldChg>
      <pc:sldChg chg="addSp modSp new mod ord">
        <pc:chgData name="david taylor" userId="6ae9e8f56717e08b" providerId="LiveId" clId="{B35CCBDD-A94F-44E6-BF9B-E27BA764692F}" dt="2020-09-26T10:01:05.395" v="731"/>
        <pc:sldMkLst>
          <pc:docMk/>
          <pc:sldMk cId="2630613338" sldId="278"/>
        </pc:sldMkLst>
        <pc:spChg chg="add mod">
          <ac:chgData name="david taylor" userId="6ae9e8f56717e08b" providerId="LiveId" clId="{B35CCBDD-A94F-44E6-BF9B-E27BA764692F}" dt="2020-09-26T10:00:41.757" v="729" actId="20577"/>
          <ac:spMkLst>
            <pc:docMk/>
            <pc:sldMk cId="2630613338" sldId="278"/>
            <ac:spMk id="3" creationId="{D7A8F9C1-AFB0-414C-A3D4-8B4F9191CC33}"/>
          </ac:spMkLst>
        </pc:spChg>
        <pc:picChg chg="add mod">
          <ac:chgData name="david taylor" userId="6ae9e8f56717e08b" providerId="LiveId" clId="{B35CCBDD-A94F-44E6-BF9B-E27BA764692F}" dt="2020-09-26T09:52:37.863" v="689" actId="1076"/>
          <ac:picMkLst>
            <pc:docMk/>
            <pc:sldMk cId="2630613338" sldId="278"/>
            <ac:picMk id="4" creationId="{2EB9960C-5B10-4798-91A8-0D40ADF17057}"/>
          </ac:picMkLst>
        </pc:picChg>
        <pc:picChg chg="add mod">
          <ac:chgData name="david taylor" userId="6ae9e8f56717e08b" providerId="LiveId" clId="{B35CCBDD-A94F-44E6-BF9B-E27BA764692F}" dt="2020-09-26T09:54:12.652" v="691" actId="1076"/>
          <ac:picMkLst>
            <pc:docMk/>
            <pc:sldMk cId="2630613338" sldId="278"/>
            <ac:picMk id="5" creationId="{D103B159-811F-4271-B93A-541E2BB109EB}"/>
          </ac:picMkLst>
        </pc:picChg>
        <pc:picChg chg="add mod">
          <ac:chgData name="david taylor" userId="6ae9e8f56717e08b" providerId="LiveId" clId="{B35CCBDD-A94F-44E6-BF9B-E27BA764692F}" dt="2020-09-26T09:55:26.531" v="694" actId="1076"/>
          <ac:picMkLst>
            <pc:docMk/>
            <pc:sldMk cId="2630613338" sldId="278"/>
            <ac:picMk id="6" creationId="{9D85574B-DBB4-4918-935F-41571A64A121}"/>
          </ac:picMkLst>
        </pc:picChg>
        <pc:picChg chg="add mod">
          <ac:chgData name="david taylor" userId="6ae9e8f56717e08b" providerId="LiveId" clId="{B35CCBDD-A94F-44E6-BF9B-E27BA764692F}" dt="2020-09-26T09:56:38.315" v="702" actId="1076"/>
          <ac:picMkLst>
            <pc:docMk/>
            <pc:sldMk cId="2630613338" sldId="278"/>
            <ac:picMk id="7" creationId="{9FAD605B-1BA0-41AE-9514-7C65641C3E7B}"/>
          </ac:picMkLst>
        </pc:picChg>
        <pc:picChg chg="add mod">
          <ac:chgData name="david taylor" userId="6ae9e8f56717e08b" providerId="LiveId" clId="{B35CCBDD-A94F-44E6-BF9B-E27BA764692F}" dt="2020-09-26T09:57:46.300" v="707" actId="14100"/>
          <ac:picMkLst>
            <pc:docMk/>
            <pc:sldMk cId="2630613338" sldId="278"/>
            <ac:picMk id="8" creationId="{B3298F67-5CFF-4444-BAFE-C762CAFCE76E}"/>
          </ac:picMkLst>
        </pc:picChg>
        <pc:picChg chg="add mod">
          <ac:chgData name="david taylor" userId="6ae9e8f56717e08b" providerId="LiveId" clId="{B35CCBDD-A94F-44E6-BF9B-E27BA764692F}" dt="2020-09-26T10:00:15.012" v="710" actId="1076"/>
          <ac:picMkLst>
            <pc:docMk/>
            <pc:sldMk cId="2630613338" sldId="278"/>
            <ac:picMk id="9" creationId="{93C391EB-87FE-47E7-BFDA-6B558744A12E}"/>
          </ac:picMkLst>
        </pc:picChg>
      </pc:sldChg>
      <pc:sldChg chg="modSp mod">
        <pc:chgData name="david taylor" userId="6ae9e8f56717e08b" providerId="LiveId" clId="{B35CCBDD-A94F-44E6-BF9B-E27BA764692F}" dt="2020-09-26T10:03:16.245" v="779" actId="1076"/>
        <pc:sldMkLst>
          <pc:docMk/>
          <pc:sldMk cId="55266638" sldId="279"/>
        </pc:sldMkLst>
        <pc:spChg chg="mod">
          <ac:chgData name="david taylor" userId="6ae9e8f56717e08b" providerId="LiveId" clId="{B35CCBDD-A94F-44E6-BF9B-E27BA764692F}" dt="2020-09-26T10:03:16.245" v="779" actId="1076"/>
          <ac:spMkLst>
            <pc:docMk/>
            <pc:sldMk cId="55266638" sldId="279"/>
            <ac:spMk id="3" creationId="{D7A8F9C1-AFB0-414C-A3D4-8B4F9191CC33}"/>
          </ac:spMkLst>
        </pc:spChg>
      </pc:sldChg>
    </pc:docChg>
  </pc:docChgLst>
  <pc:docChgLst>
    <pc:chgData name="david taylor" userId="6ae9e8f56717e08b" providerId="LiveId" clId="{3E1AF893-186D-4D90-9E1D-1052C3720016}"/>
    <pc:docChg chg="undo custSel addSld delSld modSld sldOrd">
      <pc:chgData name="david taylor" userId="6ae9e8f56717e08b" providerId="LiveId" clId="{3E1AF893-186D-4D90-9E1D-1052C3720016}" dt="2020-09-20T16:37:01.326" v="1567" actId="20577"/>
      <pc:docMkLst>
        <pc:docMk/>
      </pc:docMkLst>
      <pc:sldChg chg="addSp delSp modSp mod ord">
        <pc:chgData name="david taylor" userId="6ae9e8f56717e08b" providerId="LiveId" clId="{3E1AF893-186D-4D90-9E1D-1052C3720016}" dt="2020-09-20T15:36:29.471" v="1334" actId="1076"/>
        <pc:sldMkLst>
          <pc:docMk/>
          <pc:sldMk cId="3732479440" sldId="256"/>
        </pc:sldMkLst>
        <pc:spChg chg="add mod">
          <ac:chgData name="david taylor" userId="6ae9e8f56717e08b" providerId="LiveId" clId="{3E1AF893-186D-4D90-9E1D-1052C3720016}" dt="2020-09-20T13:20:37.313" v="67" actId="1076"/>
          <ac:spMkLst>
            <pc:docMk/>
            <pc:sldMk cId="3732479440" sldId="256"/>
            <ac:spMk id="3" creationId="{DB705571-2DE2-46E0-87FE-1B1B35E5BE9A}"/>
          </ac:spMkLst>
        </pc:spChg>
        <pc:spChg chg="mod">
          <ac:chgData name="david taylor" userId="6ae9e8f56717e08b" providerId="LiveId" clId="{3E1AF893-186D-4D90-9E1D-1052C3720016}" dt="2020-09-20T15:35:57.226" v="1332" actId="1076"/>
          <ac:spMkLst>
            <pc:docMk/>
            <pc:sldMk cId="3732479440" sldId="256"/>
            <ac:spMk id="6" creationId="{A51D8A70-47AB-496D-B218-B6CD4E20210D}"/>
          </ac:spMkLst>
        </pc:spChg>
        <pc:picChg chg="add del mod">
          <ac:chgData name="david taylor" userId="6ae9e8f56717e08b" providerId="LiveId" clId="{3E1AF893-186D-4D90-9E1D-1052C3720016}" dt="2020-09-20T15:35:46.790" v="1329" actId="478"/>
          <ac:picMkLst>
            <pc:docMk/>
            <pc:sldMk cId="3732479440" sldId="256"/>
            <ac:picMk id="2" creationId="{37D5E614-7853-409F-B3A4-EFD97B8F9655}"/>
          </ac:picMkLst>
        </pc:picChg>
        <pc:picChg chg="add del mod">
          <ac:chgData name="david taylor" userId="6ae9e8f56717e08b" providerId="LiveId" clId="{3E1AF893-186D-4D90-9E1D-1052C3720016}" dt="2020-09-20T13:21:45.513" v="71" actId="478"/>
          <ac:picMkLst>
            <pc:docMk/>
            <pc:sldMk cId="3732479440" sldId="256"/>
            <ac:picMk id="2" creationId="{FBC50686-10C8-4874-A495-C514EF45EA4F}"/>
          </ac:picMkLst>
        </pc:picChg>
        <pc:picChg chg="add mod">
          <ac:chgData name="david taylor" userId="6ae9e8f56717e08b" providerId="LiveId" clId="{3E1AF893-186D-4D90-9E1D-1052C3720016}" dt="2020-09-20T15:36:29.471" v="1334" actId="1076"/>
          <ac:picMkLst>
            <pc:docMk/>
            <pc:sldMk cId="3732479440" sldId="256"/>
            <ac:picMk id="4" creationId="{127BA9A7-63F7-4744-9A2A-DB61DDD22618}"/>
          </ac:picMkLst>
        </pc:picChg>
        <pc:picChg chg="add del mod">
          <ac:chgData name="david taylor" userId="6ae9e8f56717e08b" providerId="LiveId" clId="{3E1AF893-186D-4D90-9E1D-1052C3720016}" dt="2020-09-20T13:21:34.669" v="70" actId="478"/>
          <ac:picMkLst>
            <pc:docMk/>
            <pc:sldMk cId="3732479440" sldId="256"/>
            <ac:picMk id="7" creationId="{91B08F8D-CED5-4F12-977C-8DE6D5568047}"/>
          </ac:picMkLst>
        </pc:picChg>
        <pc:picChg chg="mod">
          <ac:chgData name="david taylor" userId="6ae9e8f56717e08b" providerId="LiveId" clId="{3E1AF893-186D-4D90-9E1D-1052C3720016}" dt="2020-09-20T13:20:33.481" v="66" actId="1076"/>
          <ac:picMkLst>
            <pc:docMk/>
            <pc:sldMk cId="3732479440" sldId="256"/>
            <ac:picMk id="8" creationId="{9ED42F7C-727A-4DF2-960E-67DC880938C1}"/>
          </ac:picMkLst>
        </pc:picChg>
      </pc:sldChg>
      <pc:sldChg chg="addSp delSp modSp new mod">
        <pc:chgData name="david taylor" userId="6ae9e8f56717e08b" providerId="LiveId" clId="{3E1AF893-186D-4D90-9E1D-1052C3720016}" dt="2020-09-20T14:49:47.895" v="996" actId="20577"/>
        <pc:sldMkLst>
          <pc:docMk/>
          <pc:sldMk cId="691399287" sldId="257"/>
        </pc:sldMkLst>
        <pc:spChg chg="del">
          <ac:chgData name="david taylor" userId="6ae9e8f56717e08b" providerId="LiveId" clId="{3E1AF893-186D-4D90-9E1D-1052C3720016}" dt="2020-09-20T13:22:05.840" v="73" actId="478"/>
          <ac:spMkLst>
            <pc:docMk/>
            <pc:sldMk cId="691399287" sldId="257"/>
            <ac:spMk id="2" creationId="{AA308D49-7D8D-4B60-AE0C-36B7A26D0BF7}"/>
          </ac:spMkLst>
        </pc:spChg>
        <pc:spChg chg="del">
          <ac:chgData name="david taylor" userId="6ae9e8f56717e08b" providerId="LiveId" clId="{3E1AF893-186D-4D90-9E1D-1052C3720016}" dt="2020-09-20T13:22:07.138" v="74" actId="478"/>
          <ac:spMkLst>
            <pc:docMk/>
            <pc:sldMk cId="691399287" sldId="257"/>
            <ac:spMk id="3" creationId="{5EFC8272-BB5C-4E78-8007-B830C72DDAAA}"/>
          </ac:spMkLst>
        </pc:spChg>
        <pc:spChg chg="add mod">
          <ac:chgData name="david taylor" userId="6ae9e8f56717e08b" providerId="LiveId" clId="{3E1AF893-186D-4D90-9E1D-1052C3720016}" dt="2020-09-20T13:27:21.331" v="168" actId="1076"/>
          <ac:spMkLst>
            <pc:docMk/>
            <pc:sldMk cId="691399287" sldId="257"/>
            <ac:spMk id="6" creationId="{A4BBF5B7-BAE5-4E55-A7C0-F27B052304A1}"/>
          </ac:spMkLst>
        </pc:spChg>
        <pc:spChg chg="add mod">
          <ac:chgData name="david taylor" userId="6ae9e8f56717e08b" providerId="LiveId" clId="{3E1AF893-186D-4D90-9E1D-1052C3720016}" dt="2020-09-20T13:53:16.196" v="418" actId="1076"/>
          <ac:spMkLst>
            <pc:docMk/>
            <pc:sldMk cId="691399287" sldId="257"/>
            <ac:spMk id="9" creationId="{8F30EB75-33B3-4D54-81AA-E61A0A6B3FAA}"/>
          </ac:spMkLst>
        </pc:spChg>
        <pc:spChg chg="add mod">
          <ac:chgData name="david taylor" userId="6ae9e8f56717e08b" providerId="LiveId" clId="{3E1AF893-186D-4D90-9E1D-1052C3720016}" dt="2020-09-20T13:53:16.196" v="418" actId="1076"/>
          <ac:spMkLst>
            <pc:docMk/>
            <pc:sldMk cId="691399287" sldId="257"/>
            <ac:spMk id="10" creationId="{6527BAE7-0207-4CDB-BBA1-D4DA37FF0348}"/>
          </ac:spMkLst>
        </pc:spChg>
        <pc:spChg chg="add mod">
          <ac:chgData name="david taylor" userId="6ae9e8f56717e08b" providerId="LiveId" clId="{3E1AF893-186D-4D90-9E1D-1052C3720016}" dt="2020-09-20T14:49:47.895" v="996" actId="20577"/>
          <ac:spMkLst>
            <pc:docMk/>
            <pc:sldMk cId="691399287" sldId="257"/>
            <ac:spMk id="15" creationId="{4D5B8A90-3D81-49B1-8CBF-339F22015F54}"/>
          </ac:spMkLst>
        </pc:spChg>
        <pc:spChg chg="add mod">
          <ac:chgData name="david taylor" userId="6ae9e8f56717e08b" providerId="LiveId" clId="{3E1AF893-186D-4D90-9E1D-1052C3720016}" dt="2020-09-20T13:53:21.459" v="419" actId="1076"/>
          <ac:spMkLst>
            <pc:docMk/>
            <pc:sldMk cId="691399287" sldId="257"/>
            <ac:spMk id="16" creationId="{4FCAF84E-B039-474F-82EC-D78A82F3CFFA}"/>
          </ac:spMkLst>
        </pc:spChg>
        <pc:picChg chg="add mod">
          <ac:chgData name="david taylor" userId="6ae9e8f56717e08b" providerId="LiveId" clId="{3E1AF893-186D-4D90-9E1D-1052C3720016}" dt="2020-09-20T13:52:06.967" v="370" actId="1076"/>
          <ac:picMkLst>
            <pc:docMk/>
            <pc:sldMk cId="691399287" sldId="257"/>
            <ac:picMk id="4" creationId="{00CA3990-7C0B-4EE4-AF12-B219029462FC}"/>
          </ac:picMkLst>
        </pc:picChg>
        <pc:picChg chg="add mod">
          <ac:chgData name="david taylor" userId="6ae9e8f56717e08b" providerId="LiveId" clId="{3E1AF893-186D-4D90-9E1D-1052C3720016}" dt="2020-09-20T13:53:16.196" v="418" actId="1076"/>
          <ac:picMkLst>
            <pc:docMk/>
            <pc:sldMk cId="691399287" sldId="257"/>
            <ac:picMk id="7" creationId="{CE244380-482A-46D7-B256-FBD86250028C}"/>
          </ac:picMkLst>
        </pc:picChg>
        <pc:picChg chg="add mod">
          <ac:chgData name="david taylor" userId="6ae9e8f56717e08b" providerId="LiveId" clId="{3E1AF893-186D-4D90-9E1D-1052C3720016}" dt="2020-09-20T13:53:16.196" v="418" actId="1076"/>
          <ac:picMkLst>
            <pc:docMk/>
            <pc:sldMk cId="691399287" sldId="257"/>
            <ac:picMk id="8" creationId="{C7205206-57A3-43D1-A570-735568DE8488}"/>
          </ac:picMkLst>
        </pc:picChg>
        <pc:cxnChg chg="add mod">
          <ac:chgData name="david taylor" userId="6ae9e8f56717e08b" providerId="LiveId" clId="{3E1AF893-186D-4D90-9E1D-1052C3720016}" dt="2020-09-20T13:53:16.196" v="418" actId="1076"/>
          <ac:cxnSpMkLst>
            <pc:docMk/>
            <pc:sldMk cId="691399287" sldId="257"/>
            <ac:cxnSpMk id="12" creationId="{493B0C36-324E-44C8-91BD-99A21BC89D65}"/>
          </ac:cxnSpMkLst>
        </pc:cxnChg>
        <pc:cxnChg chg="add mod">
          <ac:chgData name="david taylor" userId="6ae9e8f56717e08b" providerId="LiveId" clId="{3E1AF893-186D-4D90-9E1D-1052C3720016}" dt="2020-09-20T13:53:16.196" v="418" actId="1076"/>
          <ac:cxnSpMkLst>
            <pc:docMk/>
            <pc:sldMk cId="691399287" sldId="257"/>
            <ac:cxnSpMk id="13" creationId="{CC11E318-5ED4-46E6-9B03-CD45857B485C}"/>
          </ac:cxnSpMkLst>
        </pc:cxnChg>
      </pc:sldChg>
      <pc:sldChg chg="addSp modSp new mod ord">
        <pc:chgData name="david taylor" userId="6ae9e8f56717e08b" providerId="LiveId" clId="{3E1AF893-186D-4D90-9E1D-1052C3720016}" dt="2020-09-20T14:15:44.614" v="422"/>
        <pc:sldMkLst>
          <pc:docMk/>
          <pc:sldMk cId="1931901807" sldId="258"/>
        </pc:sldMkLst>
        <pc:spChg chg="add mod">
          <ac:chgData name="david taylor" userId="6ae9e8f56717e08b" providerId="LiveId" clId="{3E1AF893-186D-4D90-9E1D-1052C3720016}" dt="2020-09-20T13:44:35.979" v="315" actId="20577"/>
          <ac:spMkLst>
            <pc:docMk/>
            <pc:sldMk cId="1931901807" sldId="258"/>
            <ac:spMk id="4" creationId="{CDD8C9CE-DE19-4AD9-ABA0-2B0A3BA2A88D}"/>
          </ac:spMkLst>
        </pc:spChg>
        <pc:spChg chg="add mod">
          <ac:chgData name="david taylor" userId="6ae9e8f56717e08b" providerId="LiveId" clId="{3E1AF893-186D-4D90-9E1D-1052C3720016}" dt="2020-09-20T13:45:15.078" v="322" actId="1076"/>
          <ac:spMkLst>
            <pc:docMk/>
            <pc:sldMk cId="1931901807" sldId="258"/>
            <ac:spMk id="6" creationId="{6D4F3377-28EC-41BD-8E1A-0DE52FA9AC8E}"/>
          </ac:spMkLst>
        </pc:spChg>
        <pc:picChg chg="add mod">
          <ac:chgData name="david taylor" userId="6ae9e8f56717e08b" providerId="LiveId" clId="{3E1AF893-186D-4D90-9E1D-1052C3720016}" dt="2020-09-20T13:45:04.241" v="321"/>
          <ac:picMkLst>
            <pc:docMk/>
            <pc:sldMk cId="1931901807" sldId="258"/>
            <ac:picMk id="2" creationId="{C7D377C7-23B5-40AE-AA8B-4F795EE81416}"/>
          </ac:picMkLst>
        </pc:picChg>
      </pc:sldChg>
      <pc:sldChg chg="addSp modSp new mod">
        <pc:chgData name="david taylor" userId="6ae9e8f56717e08b" providerId="LiveId" clId="{3E1AF893-186D-4D90-9E1D-1052C3720016}" dt="2020-09-20T15:35:30.962" v="1326" actId="1076"/>
        <pc:sldMkLst>
          <pc:docMk/>
          <pc:sldMk cId="3777157158" sldId="259"/>
        </pc:sldMkLst>
        <pc:spChg chg="add mod">
          <ac:chgData name="david taylor" userId="6ae9e8f56717e08b" providerId="LiveId" clId="{3E1AF893-186D-4D90-9E1D-1052C3720016}" dt="2020-09-20T13:49:35.616" v="346" actId="1076"/>
          <ac:spMkLst>
            <pc:docMk/>
            <pc:sldMk cId="3777157158" sldId="259"/>
            <ac:spMk id="5" creationId="{F432F081-0162-4C0B-92CC-0A0DFCD92CA6}"/>
          </ac:spMkLst>
        </pc:spChg>
        <pc:spChg chg="add mod">
          <ac:chgData name="david taylor" userId="6ae9e8f56717e08b" providerId="LiveId" clId="{3E1AF893-186D-4D90-9E1D-1052C3720016}" dt="2020-09-20T13:49:47.232" v="358" actId="14100"/>
          <ac:spMkLst>
            <pc:docMk/>
            <pc:sldMk cId="3777157158" sldId="259"/>
            <ac:spMk id="7" creationId="{662C3832-F590-4D6A-97AE-EA01A0578774}"/>
          </ac:spMkLst>
        </pc:spChg>
        <pc:picChg chg="add mod">
          <ac:chgData name="david taylor" userId="6ae9e8f56717e08b" providerId="LiveId" clId="{3E1AF893-186D-4D90-9E1D-1052C3720016}" dt="2020-09-20T15:35:30.962" v="1326" actId="1076"/>
          <ac:picMkLst>
            <pc:docMk/>
            <pc:sldMk cId="3777157158" sldId="259"/>
            <ac:picMk id="2" creationId="{1217DC1E-4F5F-4597-8F22-2D7E268230FD}"/>
          </ac:picMkLst>
        </pc:picChg>
        <pc:picChg chg="add mod">
          <ac:chgData name="david taylor" userId="6ae9e8f56717e08b" providerId="LiveId" clId="{3E1AF893-186D-4D90-9E1D-1052C3720016}" dt="2020-09-20T13:49:31.320" v="345" actId="14100"/>
          <ac:picMkLst>
            <pc:docMk/>
            <pc:sldMk cId="3777157158" sldId="259"/>
            <ac:picMk id="3" creationId="{8F55EAFF-1A36-4FF7-85EE-719F0FC6C0EB}"/>
          </ac:picMkLst>
        </pc:picChg>
      </pc:sldChg>
      <pc:sldChg chg="addSp modSp new mod">
        <pc:chgData name="david taylor" userId="6ae9e8f56717e08b" providerId="LiveId" clId="{3E1AF893-186D-4D90-9E1D-1052C3720016}" dt="2020-09-20T15:35:40.262" v="1328" actId="1076"/>
        <pc:sldMkLst>
          <pc:docMk/>
          <pc:sldMk cId="647661028" sldId="260"/>
        </pc:sldMkLst>
        <pc:picChg chg="add mod">
          <ac:chgData name="david taylor" userId="6ae9e8f56717e08b" providerId="LiveId" clId="{3E1AF893-186D-4D90-9E1D-1052C3720016}" dt="2020-09-20T15:35:40.262" v="1328" actId="1076"/>
          <ac:picMkLst>
            <pc:docMk/>
            <pc:sldMk cId="647661028" sldId="260"/>
            <ac:picMk id="2" creationId="{6F40230B-99E1-447C-A2C2-14BE677369AE}"/>
          </ac:picMkLst>
        </pc:picChg>
        <pc:picChg chg="add mod">
          <ac:chgData name="david taylor" userId="6ae9e8f56717e08b" providerId="LiveId" clId="{3E1AF893-186D-4D90-9E1D-1052C3720016}" dt="2020-09-20T13:49:04.352" v="342" actId="1076"/>
          <ac:picMkLst>
            <pc:docMk/>
            <pc:sldMk cId="647661028" sldId="260"/>
            <ac:picMk id="3" creationId="{C7BC0621-DC38-4BC9-A842-604FEDED4CE7}"/>
          </ac:picMkLst>
        </pc:picChg>
      </pc:sldChg>
      <pc:sldChg chg="addSp modSp new mod ord">
        <pc:chgData name="david taylor" userId="6ae9e8f56717e08b" providerId="LiveId" clId="{3E1AF893-186D-4D90-9E1D-1052C3720016}" dt="2020-09-20T14:18:40.833" v="534"/>
        <pc:sldMkLst>
          <pc:docMk/>
          <pc:sldMk cId="616334802" sldId="261"/>
        </pc:sldMkLst>
        <pc:spChg chg="add mod">
          <ac:chgData name="david taylor" userId="6ae9e8f56717e08b" providerId="LiveId" clId="{3E1AF893-186D-4D90-9E1D-1052C3720016}" dt="2020-09-20T14:17:29.880" v="523" actId="1076"/>
          <ac:spMkLst>
            <pc:docMk/>
            <pc:sldMk cId="616334802" sldId="261"/>
            <ac:spMk id="4" creationId="{21C94719-1CFA-4145-B28F-6D3B59A10634}"/>
          </ac:spMkLst>
        </pc:spChg>
        <pc:picChg chg="add mod">
          <ac:chgData name="david taylor" userId="6ae9e8f56717e08b" providerId="LiveId" clId="{3E1AF893-186D-4D90-9E1D-1052C3720016}" dt="2020-09-20T14:15:56.083" v="426" actId="1076"/>
          <ac:picMkLst>
            <pc:docMk/>
            <pc:sldMk cId="616334802" sldId="261"/>
            <ac:picMk id="3" creationId="{4408DDA9-74CB-4B1D-8E9A-FB4D62153C4D}"/>
          </ac:picMkLst>
        </pc:picChg>
      </pc:sldChg>
      <pc:sldChg chg="addSp delSp modSp new mod">
        <pc:chgData name="david taylor" userId="6ae9e8f56717e08b" providerId="LiveId" clId="{3E1AF893-186D-4D90-9E1D-1052C3720016}" dt="2020-09-20T14:18:26.650" v="531" actId="14100"/>
        <pc:sldMkLst>
          <pc:docMk/>
          <pc:sldMk cId="3657244105" sldId="262"/>
        </pc:sldMkLst>
        <pc:spChg chg="add">
          <ac:chgData name="david taylor" userId="6ae9e8f56717e08b" providerId="LiveId" clId="{3E1AF893-186D-4D90-9E1D-1052C3720016}" dt="2020-09-20T14:18:18.601" v="528" actId="22"/>
          <ac:spMkLst>
            <pc:docMk/>
            <pc:sldMk cId="3657244105" sldId="262"/>
            <ac:spMk id="7" creationId="{BA674DB6-B057-4A11-851A-A40624C5EBE1}"/>
          </ac:spMkLst>
        </pc:spChg>
        <pc:picChg chg="add mod">
          <ac:chgData name="david taylor" userId="6ae9e8f56717e08b" providerId="LiveId" clId="{3E1AF893-186D-4D90-9E1D-1052C3720016}" dt="2020-09-20T14:18:26.650" v="531" actId="14100"/>
          <ac:picMkLst>
            <pc:docMk/>
            <pc:sldMk cId="3657244105" sldId="262"/>
            <ac:picMk id="3" creationId="{EFDE498E-176E-4C9D-9BB7-107D9F23030C}"/>
          </ac:picMkLst>
        </pc:picChg>
        <pc:picChg chg="add del">
          <ac:chgData name="david taylor" userId="6ae9e8f56717e08b" providerId="LiveId" clId="{3E1AF893-186D-4D90-9E1D-1052C3720016}" dt="2020-09-20T14:18:20.973" v="529" actId="478"/>
          <ac:picMkLst>
            <pc:docMk/>
            <pc:sldMk cId="3657244105" sldId="262"/>
            <ac:picMk id="5" creationId="{630E7211-F66A-4C57-B607-515EF7F67818}"/>
          </ac:picMkLst>
        </pc:picChg>
      </pc:sldChg>
      <pc:sldChg chg="addSp modSp new mod ord">
        <pc:chgData name="david taylor" userId="6ae9e8f56717e08b" providerId="LiveId" clId="{3E1AF893-186D-4D90-9E1D-1052C3720016}" dt="2020-09-20T14:54:06.197" v="1001"/>
        <pc:sldMkLst>
          <pc:docMk/>
          <pc:sldMk cId="3777581699" sldId="263"/>
        </pc:sldMkLst>
        <pc:spChg chg="add mod">
          <ac:chgData name="david taylor" userId="6ae9e8f56717e08b" providerId="LiveId" clId="{3E1AF893-186D-4D90-9E1D-1052C3720016}" dt="2020-09-20T14:20:15.342" v="549" actId="1076"/>
          <ac:spMkLst>
            <pc:docMk/>
            <pc:sldMk cId="3777581699" sldId="263"/>
            <ac:spMk id="4" creationId="{ECFEE43E-F4B2-423A-ACC1-5CAF54DB9AAA}"/>
          </ac:spMkLst>
        </pc:spChg>
        <pc:spChg chg="add mod">
          <ac:chgData name="david taylor" userId="6ae9e8f56717e08b" providerId="LiveId" clId="{3E1AF893-186D-4D90-9E1D-1052C3720016}" dt="2020-09-20T14:20:09.600" v="548" actId="20577"/>
          <ac:spMkLst>
            <pc:docMk/>
            <pc:sldMk cId="3777581699" sldId="263"/>
            <ac:spMk id="6" creationId="{5901DD08-9754-40B1-A2CB-355A38B2C11A}"/>
          </ac:spMkLst>
        </pc:spChg>
        <pc:spChg chg="add mod">
          <ac:chgData name="david taylor" userId="6ae9e8f56717e08b" providerId="LiveId" clId="{3E1AF893-186D-4D90-9E1D-1052C3720016}" dt="2020-09-20T14:21:04.234" v="554" actId="1076"/>
          <ac:spMkLst>
            <pc:docMk/>
            <pc:sldMk cId="3777581699" sldId="263"/>
            <ac:spMk id="7" creationId="{91DB168D-3860-4F5D-89A1-31C7A2E02596}"/>
          </ac:spMkLst>
        </pc:spChg>
        <pc:picChg chg="add mod">
          <ac:chgData name="david taylor" userId="6ae9e8f56717e08b" providerId="LiveId" clId="{3E1AF893-186D-4D90-9E1D-1052C3720016}" dt="2020-09-20T14:20:39.390" v="551" actId="1076"/>
          <ac:picMkLst>
            <pc:docMk/>
            <pc:sldMk cId="3777581699" sldId="263"/>
            <ac:picMk id="2" creationId="{35F43D92-95A5-43E0-AFF5-FA5556E681A2}"/>
          </ac:picMkLst>
        </pc:picChg>
      </pc:sldChg>
      <pc:sldChg chg="addSp delSp modSp new mod">
        <pc:chgData name="david taylor" userId="6ae9e8f56717e08b" providerId="LiveId" clId="{3E1AF893-186D-4D90-9E1D-1052C3720016}" dt="2020-09-20T16:35:44.991" v="1452" actId="478"/>
        <pc:sldMkLst>
          <pc:docMk/>
          <pc:sldMk cId="3852860135" sldId="264"/>
        </pc:sldMkLst>
        <pc:spChg chg="add mod">
          <ac:chgData name="david taylor" userId="6ae9e8f56717e08b" providerId="LiveId" clId="{3E1AF893-186D-4D90-9E1D-1052C3720016}" dt="2020-09-20T16:35:30.645" v="1451" actId="20577"/>
          <ac:spMkLst>
            <pc:docMk/>
            <pc:sldMk cId="3852860135" sldId="264"/>
            <ac:spMk id="5" creationId="{715C30E6-00E9-47D3-AFFC-E9DC98EF0309}"/>
          </ac:spMkLst>
        </pc:spChg>
        <pc:picChg chg="add del mod">
          <ac:chgData name="david taylor" userId="6ae9e8f56717e08b" providerId="LiveId" clId="{3E1AF893-186D-4D90-9E1D-1052C3720016}" dt="2020-09-20T16:35:44.991" v="1452" actId="478"/>
          <ac:picMkLst>
            <pc:docMk/>
            <pc:sldMk cId="3852860135" sldId="264"/>
            <ac:picMk id="2" creationId="{2BD5273F-A998-488F-8A18-742ACB9B90CC}"/>
          </ac:picMkLst>
        </pc:picChg>
        <pc:picChg chg="add del mod">
          <ac:chgData name="david taylor" userId="6ae9e8f56717e08b" providerId="LiveId" clId="{3E1AF893-186D-4D90-9E1D-1052C3720016}" dt="2020-09-20T14:28:44.789" v="628" actId="478"/>
          <ac:picMkLst>
            <pc:docMk/>
            <pc:sldMk cId="3852860135" sldId="264"/>
            <ac:picMk id="3" creationId="{F74B81AB-16B2-4B76-B37D-49494D1E106B}"/>
          </ac:picMkLst>
        </pc:picChg>
        <pc:picChg chg="add mod">
          <ac:chgData name="david taylor" userId="6ae9e8f56717e08b" providerId="LiveId" clId="{3E1AF893-186D-4D90-9E1D-1052C3720016}" dt="2020-09-20T14:28:54.168" v="630" actId="1076"/>
          <ac:picMkLst>
            <pc:docMk/>
            <pc:sldMk cId="3852860135" sldId="264"/>
            <ac:picMk id="7" creationId="{A72F8058-4D03-443F-80C2-509F162C126E}"/>
          </ac:picMkLst>
        </pc:picChg>
      </pc:sldChg>
      <pc:sldChg chg="addSp modSp new mod">
        <pc:chgData name="david taylor" userId="6ae9e8f56717e08b" providerId="LiveId" clId="{3E1AF893-186D-4D90-9E1D-1052C3720016}" dt="2020-09-20T16:36:40.309" v="1534" actId="1076"/>
        <pc:sldMkLst>
          <pc:docMk/>
          <pc:sldMk cId="1620540401" sldId="265"/>
        </pc:sldMkLst>
        <pc:spChg chg="add mod">
          <ac:chgData name="david taylor" userId="6ae9e8f56717e08b" providerId="LiveId" clId="{3E1AF893-186D-4D90-9E1D-1052C3720016}" dt="2020-09-20T16:36:33.883" v="1533" actId="20577"/>
          <ac:spMkLst>
            <pc:docMk/>
            <pc:sldMk cId="1620540401" sldId="265"/>
            <ac:spMk id="4" creationId="{C25E28F1-A20B-43F1-958D-27DC691D10CE}"/>
          </ac:spMkLst>
        </pc:spChg>
        <pc:picChg chg="add mod">
          <ac:chgData name="david taylor" userId="6ae9e8f56717e08b" providerId="LiveId" clId="{3E1AF893-186D-4D90-9E1D-1052C3720016}" dt="2020-09-20T14:39:16.741" v="802" actId="1076"/>
          <ac:picMkLst>
            <pc:docMk/>
            <pc:sldMk cId="1620540401" sldId="265"/>
            <ac:picMk id="2" creationId="{D9305257-E6E9-45C2-8F0A-2F7D1217A47F}"/>
          </ac:picMkLst>
        </pc:picChg>
        <pc:picChg chg="add mod">
          <ac:chgData name="david taylor" userId="6ae9e8f56717e08b" providerId="LiveId" clId="{3E1AF893-186D-4D90-9E1D-1052C3720016}" dt="2020-09-20T16:36:40.309" v="1534" actId="1076"/>
          <ac:picMkLst>
            <pc:docMk/>
            <pc:sldMk cId="1620540401" sldId="265"/>
            <ac:picMk id="3" creationId="{57E00A37-C1B2-41AF-8569-6726C8EAEAA8}"/>
          </ac:picMkLst>
        </pc:picChg>
      </pc:sldChg>
      <pc:sldChg chg="addSp delSp modSp new mod">
        <pc:chgData name="david taylor" userId="6ae9e8f56717e08b" providerId="LiveId" clId="{3E1AF893-186D-4D90-9E1D-1052C3720016}" dt="2020-09-20T16:37:01.326" v="1567" actId="20577"/>
        <pc:sldMkLst>
          <pc:docMk/>
          <pc:sldMk cId="2182718344" sldId="266"/>
        </pc:sldMkLst>
        <pc:spChg chg="add mod">
          <ac:chgData name="david taylor" userId="6ae9e8f56717e08b" providerId="LiveId" clId="{3E1AF893-186D-4D90-9E1D-1052C3720016}" dt="2020-09-20T16:37:01.326" v="1567" actId="20577"/>
          <ac:spMkLst>
            <pc:docMk/>
            <pc:sldMk cId="2182718344" sldId="266"/>
            <ac:spMk id="3" creationId="{5334BAD9-8C34-48C5-9B13-F8ACED783297}"/>
          </ac:spMkLst>
        </pc:spChg>
        <pc:spChg chg="add del mod">
          <ac:chgData name="david taylor" userId="6ae9e8f56717e08b" providerId="LiveId" clId="{3E1AF893-186D-4D90-9E1D-1052C3720016}" dt="2020-09-20T14:43:34.920" v="970"/>
          <ac:spMkLst>
            <pc:docMk/>
            <pc:sldMk cId="2182718344" sldId="266"/>
            <ac:spMk id="4" creationId="{53E07F37-4BA0-4855-9CA5-3E89C075BD1F}"/>
          </ac:spMkLst>
        </pc:spChg>
        <pc:spChg chg="add del mod">
          <ac:chgData name="david taylor" userId="6ae9e8f56717e08b" providerId="LiveId" clId="{3E1AF893-186D-4D90-9E1D-1052C3720016}" dt="2020-09-20T14:43:34.920" v="970"/>
          <ac:spMkLst>
            <pc:docMk/>
            <pc:sldMk cId="2182718344" sldId="266"/>
            <ac:spMk id="5" creationId="{5537D2F2-6686-4C01-BCCD-29FCAA97E06D}"/>
          </ac:spMkLst>
        </pc:spChg>
        <pc:picChg chg="add mod">
          <ac:chgData name="david taylor" userId="6ae9e8f56717e08b" providerId="LiveId" clId="{3E1AF893-186D-4D90-9E1D-1052C3720016}" dt="2020-09-20T15:38:30.286" v="1388" actId="14100"/>
          <ac:picMkLst>
            <pc:docMk/>
            <pc:sldMk cId="2182718344" sldId="266"/>
            <ac:picMk id="2" creationId="{CDC528AA-E46E-4355-A1F8-19FB06640D87}"/>
          </ac:picMkLst>
        </pc:picChg>
        <pc:picChg chg="add mod">
          <ac:chgData name="david taylor" userId="6ae9e8f56717e08b" providerId="LiveId" clId="{3E1AF893-186D-4D90-9E1D-1052C3720016}" dt="2020-09-20T14:43:53.186" v="976" actId="14100"/>
          <ac:picMkLst>
            <pc:docMk/>
            <pc:sldMk cId="2182718344" sldId="266"/>
            <ac:picMk id="8" creationId="{3E373399-56D9-4C0A-B178-EF392546539D}"/>
          </ac:picMkLst>
        </pc:picChg>
        <pc:cxnChg chg="add del mod">
          <ac:chgData name="david taylor" userId="6ae9e8f56717e08b" providerId="LiveId" clId="{3E1AF893-186D-4D90-9E1D-1052C3720016}" dt="2020-09-20T14:43:34.920" v="970"/>
          <ac:cxnSpMkLst>
            <pc:docMk/>
            <pc:sldMk cId="2182718344" sldId="266"/>
            <ac:cxnSpMk id="6" creationId="{BE4AC99B-25C6-4AD3-B8CE-0B6FE4154147}"/>
          </ac:cxnSpMkLst>
        </pc:cxnChg>
      </pc:sldChg>
      <pc:sldChg chg="addSp modSp new mod">
        <pc:chgData name="david taylor" userId="6ae9e8f56717e08b" providerId="LiveId" clId="{3E1AF893-186D-4D90-9E1D-1052C3720016}" dt="2020-09-20T14:49:59.154" v="998" actId="1076"/>
        <pc:sldMkLst>
          <pc:docMk/>
          <pc:sldMk cId="1020282684" sldId="267"/>
        </pc:sldMkLst>
        <pc:spChg chg="add mod">
          <ac:chgData name="david taylor" userId="6ae9e8f56717e08b" providerId="LiveId" clId="{3E1AF893-186D-4D90-9E1D-1052C3720016}" dt="2020-09-20T14:47:32.746" v="983" actId="1076"/>
          <ac:spMkLst>
            <pc:docMk/>
            <pc:sldMk cId="1020282684" sldId="267"/>
            <ac:spMk id="4" creationId="{62AD9817-3C59-4F65-89C2-0AF75CDBA74B}"/>
          </ac:spMkLst>
        </pc:spChg>
        <pc:spChg chg="add mod">
          <ac:chgData name="david taylor" userId="6ae9e8f56717e08b" providerId="LiveId" clId="{3E1AF893-186D-4D90-9E1D-1052C3720016}" dt="2020-09-20T14:49:59.154" v="998" actId="1076"/>
          <ac:spMkLst>
            <pc:docMk/>
            <pc:sldMk cId="1020282684" sldId="267"/>
            <ac:spMk id="8" creationId="{E4573C50-1714-47E1-918C-DBE103384BA7}"/>
          </ac:spMkLst>
        </pc:spChg>
        <pc:picChg chg="add mod">
          <ac:chgData name="david taylor" userId="6ae9e8f56717e08b" providerId="LiveId" clId="{3E1AF893-186D-4D90-9E1D-1052C3720016}" dt="2020-09-20T14:47:14.479" v="981" actId="1076"/>
          <ac:picMkLst>
            <pc:docMk/>
            <pc:sldMk cId="1020282684" sldId="267"/>
            <ac:picMk id="2" creationId="{E1CE96F2-5CF1-4BDD-B1C9-4847A78D189D}"/>
          </ac:picMkLst>
        </pc:picChg>
        <pc:picChg chg="add mod">
          <ac:chgData name="david taylor" userId="6ae9e8f56717e08b" providerId="LiveId" clId="{3E1AF893-186D-4D90-9E1D-1052C3720016}" dt="2020-09-20T14:48:56.190" v="986" actId="1076"/>
          <ac:picMkLst>
            <pc:docMk/>
            <pc:sldMk cId="1020282684" sldId="267"/>
            <ac:picMk id="5" creationId="{8C255234-6B09-40BD-A125-3AB0DD11C019}"/>
          </ac:picMkLst>
        </pc:picChg>
        <pc:cxnChg chg="add mod">
          <ac:chgData name="david taylor" userId="6ae9e8f56717e08b" providerId="LiveId" clId="{3E1AF893-186D-4D90-9E1D-1052C3720016}" dt="2020-09-20T14:49:11.121" v="988" actId="1076"/>
          <ac:cxnSpMkLst>
            <pc:docMk/>
            <pc:sldMk cId="1020282684" sldId="267"/>
            <ac:cxnSpMk id="6" creationId="{8BE72F71-3D28-439D-B2A8-F874A2D38F93}"/>
          </ac:cxnSpMkLst>
        </pc:cxnChg>
      </pc:sldChg>
      <pc:sldChg chg="addSp modSp new mod">
        <pc:chgData name="david taylor" userId="6ae9e8f56717e08b" providerId="LiveId" clId="{3E1AF893-186D-4D90-9E1D-1052C3720016}" dt="2020-09-20T15:04:39.887" v="1310" actId="113"/>
        <pc:sldMkLst>
          <pc:docMk/>
          <pc:sldMk cId="3789316406" sldId="268"/>
        </pc:sldMkLst>
        <pc:spChg chg="add mod">
          <ac:chgData name="david taylor" userId="6ae9e8f56717e08b" providerId="LiveId" clId="{3E1AF893-186D-4D90-9E1D-1052C3720016}" dt="2020-09-20T15:04:39.887" v="1310" actId="113"/>
          <ac:spMkLst>
            <pc:docMk/>
            <pc:sldMk cId="3789316406" sldId="268"/>
            <ac:spMk id="2" creationId="{131D7FC8-E4D1-4D62-8DB2-012BD019F11F}"/>
          </ac:spMkLst>
        </pc:spChg>
      </pc:sldChg>
      <pc:sldChg chg="delSp new del mod">
        <pc:chgData name="david taylor" userId="6ae9e8f56717e08b" providerId="LiveId" clId="{3E1AF893-186D-4D90-9E1D-1052C3720016}" dt="2020-09-20T15:00:06.024" v="1206" actId="2696"/>
        <pc:sldMkLst>
          <pc:docMk/>
          <pc:sldMk cId="2487733824" sldId="269"/>
        </pc:sldMkLst>
        <pc:spChg chg="del">
          <ac:chgData name="david taylor" userId="6ae9e8f56717e08b" providerId="LiveId" clId="{3E1AF893-186D-4D90-9E1D-1052C3720016}" dt="2020-09-20T14:59:40.743" v="1204" actId="478"/>
          <ac:spMkLst>
            <pc:docMk/>
            <pc:sldMk cId="2487733824" sldId="269"/>
            <ac:spMk id="2" creationId="{09A9B78D-595B-44DF-9B7F-6022BA95244A}"/>
          </ac:spMkLst>
        </pc:spChg>
        <pc:spChg chg="del">
          <ac:chgData name="david taylor" userId="6ae9e8f56717e08b" providerId="LiveId" clId="{3E1AF893-186D-4D90-9E1D-1052C3720016}" dt="2020-09-20T14:59:38.484" v="1203" actId="478"/>
          <ac:spMkLst>
            <pc:docMk/>
            <pc:sldMk cId="2487733824" sldId="269"/>
            <ac:spMk id="3" creationId="{5349C309-9EF2-4444-AB53-0DC2C95E8D54}"/>
          </ac:spMkLst>
        </pc:spChg>
      </pc:sldChg>
      <pc:sldChg chg="delSp modSp add mod delAnim">
        <pc:chgData name="david taylor" userId="6ae9e8f56717e08b" providerId="LiveId" clId="{3E1AF893-186D-4D90-9E1D-1052C3720016}" dt="2020-09-20T15:07:34.932" v="1316" actId="1076"/>
        <pc:sldMkLst>
          <pc:docMk/>
          <pc:sldMk cId="2380947620" sldId="270"/>
        </pc:sldMkLst>
        <pc:spChg chg="mod">
          <ac:chgData name="david taylor" userId="6ae9e8f56717e08b" providerId="LiveId" clId="{3E1AF893-186D-4D90-9E1D-1052C3720016}" dt="2020-09-20T15:07:32.148" v="1315" actId="2710"/>
          <ac:spMkLst>
            <pc:docMk/>
            <pc:sldMk cId="2380947620" sldId="270"/>
            <ac:spMk id="2" creationId="{00000000-0000-0000-0000-000000000000}"/>
          </ac:spMkLst>
        </pc:spChg>
        <pc:spChg chg="mod">
          <ac:chgData name="david taylor" userId="6ae9e8f56717e08b" providerId="LiveId" clId="{3E1AF893-186D-4D90-9E1D-1052C3720016}" dt="2020-09-20T15:07:34.932" v="1316" actId="1076"/>
          <ac:spMkLst>
            <pc:docMk/>
            <pc:sldMk cId="2380947620" sldId="270"/>
            <ac:spMk id="3" creationId="{00000000-0000-0000-0000-000000000000}"/>
          </ac:spMkLst>
        </pc:spChg>
        <pc:picChg chg="del">
          <ac:chgData name="david taylor" userId="6ae9e8f56717e08b" providerId="LiveId" clId="{3E1AF893-186D-4D90-9E1D-1052C3720016}" dt="2020-09-20T15:06:48.756" v="1311" actId="478"/>
          <ac:picMkLst>
            <pc:docMk/>
            <pc:sldMk cId="2380947620" sldId="270"/>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4E84B-C497-4ABD-AAAA-59E302CA0B12}" type="datetimeFigureOut">
              <a:rPr lang="en-GB" smtClean="0"/>
              <a:t>28/11/2020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9B485-B4E5-4A31-A9CB-5F78598B2ACF}" type="slidenum">
              <a:rPr lang="en-GB" smtClean="0"/>
              <a:t>‹#›</a:t>
            </a:fld>
            <a:endParaRPr lang="en-GB"/>
          </a:p>
        </p:txBody>
      </p:sp>
    </p:spTree>
    <p:extLst>
      <p:ext uri="{BB962C8B-B14F-4D97-AF65-F5344CB8AC3E}">
        <p14:creationId xmlns:p14="http://schemas.microsoft.com/office/powerpoint/2010/main" val="96426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6CA4F53-F8DD-457D-9A20-D4D353214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C4048F4-6184-403E-981B-F5EE30D68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5604" name="Slide Number Placeholder 3">
            <a:extLst>
              <a:ext uri="{FF2B5EF4-FFF2-40B4-BE49-F238E27FC236}">
                <a16:creationId xmlns:a16="http://schemas.microsoft.com/office/drawing/2014/main" id="{A2924E9B-98E9-4306-BD5E-4761DA6F10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2A4659-3B72-4E5C-AA66-81EB022F728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1421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0574-0390-45AA-8F65-EA9AE2ED6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C951A3-9350-4580-8885-644366C9B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A0DC3D-99BA-41FA-8BAF-F85B88F21588}"/>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ED043263-F3F8-4E95-8C2F-6D094E9447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770E4-E1D2-4399-B431-C1839D53878D}"/>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39734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BC0F-CE97-496E-9ADE-5DD3CD0634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D5904B-B44A-4DE7-9956-29CCDC86B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12C4BF-F036-4C6B-88B7-598FFDF60990}"/>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20487B59-5DA0-4A55-BC82-A5294B4956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13FA1-7784-4DBD-A382-3A08AF8DF605}"/>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376337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08D1C-2457-4346-9DC3-1F79FA7E96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3109B-5743-4142-A4F5-6947E4B15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6EFDF-7983-4B81-9D90-CF452EB17DA9}"/>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2BB48DCD-499E-4872-A3E1-D29AD22A61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DFD550-DAB3-434C-8229-68CFF93D4D5F}"/>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349399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D0AF-24CE-4C81-94C3-15E628F8B3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57E8D5-4700-48A3-845E-9B755D9E25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8A6DE3-6C44-47A2-A656-4F88C46CDEFA}"/>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C86F3073-CB88-492C-A442-A7A9C08CC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FC498B-666D-4CD3-A4E7-752014A46061}"/>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334438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E64-F18C-483A-AB4D-F3067A693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880C7D-F4C5-4BF9-B76D-FC0B6B20F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C1651-68BA-4052-8219-4D88FB3CEADE}"/>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C625F881-D17A-4E8D-9882-0DC60947D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27D843-0F7D-4899-AC30-BCCB494348F5}"/>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197876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CCC3-6546-4087-96F2-A8FEA9709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AB9E0A-7AE0-4663-92C4-2B2B1C38B7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96E62B-508C-4596-BC61-83D59A4069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79877E-0F05-4370-A9AD-16A48D0FE89A}"/>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6" name="Footer Placeholder 5">
            <a:extLst>
              <a:ext uri="{FF2B5EF4-FFF2-40B4-BE49-F238E27FC236}">
                <a16:creationId xmlns:a16="http://schemas.microsoft.com/office/drawing/2014/main" id="{335E92F5-5E68-45C5-8C03-CCD2337B22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4BDCD0-2603-4086-9DEF-DC5B73A62A1B}"/>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17934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14A7-19D6-4897-9B89-5845D84802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A0D9C4-B951-4AC6-9091-7F6BA6CCA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5B1B0C-7C44-464C-AD57-1FEB6FFD04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9779A-AE61-4CC6-97CC-90A304D84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19248-18F1-42D4-A80C-0F64609D1D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5396FD-2F11-454D-9EF5-A6B1CC7C724F}"/>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8" name="Footer Placeholder 7">
            <a:extLst>
              <a:ext uri="{FF2B5EF4-FFF2-40B4-BE49-F238E27FC236}">
                <a16:creationId xmlns:a16="http://schemas.microsoft.com/office/drawing/2014/main" id="{0A4A3F49-D152-47A6-80E3-B3E7C9156B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31765D-9BCF-4F8B-80BD-E6971BE94C08}"/>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23477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8B6E-65E5-43C0-8079-D2258D4B23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A03B1A-F4BD-4D78-92D5-351C57C7D184}"/>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4" name="Footer Placeholder 3">
            <a:extLst>
              <a:ext uri="{FF2B5EF4-FFF2-40B4-BE49-F238E27FC236}">
                <a16:creationId xmlns:a16="http://schemas.microsoft.com/office/drawing/2014/main" id="{57DEC5F2-19D9-41DF-BA02-48888F2219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F739B1-4066-4A82-A238-599F3042F151}"/>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311447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C935B-0AEC-4574-AA24-8A6803688BF9}"/>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3" name="Footer Placeholder 2">
            <a:extLst>
              <a:ext uri="{FF2B5EF4-FFF2-40B4-BE49-F238E27FC236}">
                <a16:creationId xmlns:a16="http://schemas.microsoft.com/office/drawing/2014/main" id="{402B98EA-9B68-428B-A23C-547546BA63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79C2D8-D3A8-4ECE-B532-F4F6DE6CC13F}"/>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27484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25E1-551E-41C9-BA39-964CB83A9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E29699-3F02-4248-B943-7430431DF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59FEF8-7DD5-41CD-A158-822BFB72D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11256-1F9A-45CA-9F02-164251F84816}"/>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6" name="Footer Placeholder 5">
            <a:extLst>
              <a:ext uri="{FF2B5EF4-FFF2-40B4-BE49-F238E27FC236}">
                <a16:creationId xmlns:a16="http://schemas.microsoft.com/office/drawing/2014/main" id="{5D3DD5BA-A8D9-4B79-AB18-823FF5108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E73BD-A7C9-492F-8C84-F6E7CC4FD4DB}"/>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66350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AC06-7701-427A-85DB-9B713A475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C17694-5700-42CB-BCF2-D183B82FD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610DEA-49B2-416E-8D8E-79F83F64E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BECD1-4662-4DA5-9B5D-9EBB67EB89B7}"/>
              </a:ext>
            </a:extLst>
          </p:cNvPr>
          <p:cNvSpPr>
            <a:spLocks noGrp="1"/>
          </p:cNvSpPr>
          <p:nvPr>
            <p:ph type="dt" sz="half" idx="10"/>
          </p:nvPr>
        </p:nvSpPr>
        <p:spPr/>
        <p:txBody>
          <a:bodyPr/>
          <a:lstStyle/>
          <a:p>
            <a:fld id="{54A31B5F-9C65-4DF2-87C4-5FE8AFF89D0A}" type="datetimeFigureOut">
              <a:rPr lang="en-GB" smtClean="0"/>
              <a:t>28/11/2020</a:t>
            </a:fld>
            <a:endParaRPr lang="en-GB"/>
          </a:p>
        </p:txBody>
      </p:sp>
      <p:sp>
        <p:nvSpPr>
          <p:cNvPr id="6" name="Footer Placeholder 5">
            <a:extLst>
              <a:ext uri="{FF2B5EF4-FFF2-40B4-BE49-F238E27FC236}">
                <a16:creationId xmlns:a16="http://schemas.microsoft.com/office/drawing/2014/main" id="{8AB19E50-BB1C-4129-BB86-7E2BEF8EE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1B93A-5677-4121-9BB1-66EBB3DBC144}"/>
              </a:ext>
            </a:extLst>
          </p:cNvPr>
          <p:cNvSpPr>
            <a:spLocks noGrp="1"/>
          </p:cNvSpPr>
          <p:nvPr>
            <p:ph type="sldNum" sz="quarter" idx="12"/>
          </p:nvPr>
        </p:nvSpPr>
        <p:spPr/>
        <p:txBody>
          <a:bodyPr/>
          <a:lstStyle/>
          <a:p>
            <a:fld id="{BF1F4BA4-0979-4020-8901-4024EFBEA954}" type="slidenum">
              <a:rPr lang="en-GB" smtClean="0"/>
              <a:t>‹#›</a:t>
            </a:fld>
            <a:endParaRPr lang="en-GB"/>
          </a:p>
        </p:txBody>
      </p:sp>
    </p:spTree>
    <p:extLst>
      <p:ext uri="{BB962C8B-B14F-4D97-AF65-F5344CB8AC3E}">
        <p14:creationId xmlns:p14="http://schemas.microsoft.com/office/powerpoint/2010/main" val="24327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5A529-9994-4EF1-91E5-EA361B639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16B7E4-4CDF-4551-8783-01E563DB5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1A3E40-1139-4FC2-A6FC-21751BF93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31B5F-9C65-4DF2-87C4-5FE8AFF89D0A}" type="datetimeFigureOut">
              <a:rPr lang="en-GB" smtClean="0"/>
              <a:t>28/11/2020</a:t>
            </a:fld>
            <a:endParaRPr lang="en-GB"/>
          </a:p>
        </p:txBody>
      </p:sp>
      <p:sp>
        <p:nvSpPr>
          <p:cNvPr id="5" name="Footer Placeholder 4">
            <a:extLst>
              <a:ext uri="{FF2B5EF4-FFF2-40B4-BE49-F238E27FC236}">
                <a16:creationId xmlns:a16="http://schemas.microsoft.com/office/drawing/2014/main" id="{613CDB47-1405-4189-8E2C-160DFBC15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6B8497-475C-4562-8431-0033519BE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F4BA4-0979-4020-8901-4024EFBEA954}" type="slidenum">
              <a:rPr lang="en-GB" smtClean="0"/>
              <a:t>‹#›</a:t>
            </a:fld>
            <a:endParaRPr lang="en-GB"/>
          </a:p>
        </p:txBody>
      </p:sp>
    </p:spTree>
    <p:extLst>
      <p:ext uri="{BB962C8B-B14F-4D97-AF65-F5344CB8AC3E}">
        <p14:creationId xmlns:p14="http://schemas.microsoft.com/office/powerpoint/2010/main" val="94777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EbRDtCAF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iplayer/episode/p077rk5n/numbersongs-lets-all-draw-number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CyYh1raLGBs"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ictgames.com/mobilePage/funkyMummy/index.html"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bc.co.uk/cbeebies/puzzles/numberblocks-adding-up-quiz"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v82X6XhsQh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gmEe0-_ex8"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EbRDtCAFdU"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sheppardsoftware.com/math/subtraction/fruit-splat-gam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50000"/>
              </a:lnSpc>
            </a:pPr>
            <a:r>
              <a:rPr lang="en-GB" dirty="0">
                <a:latin typeface="Debbie Hepplewhite Print Font" panose="03050602040000000000" pitchFamily="66" charset="0"/>
              </a:rPr>
              <a:t>Year 1</a:t>
            </a:r>
            <a:br>
              <a:rPr lang="en-GB" dirty="0">
                <a:latin typeface="Debbie Hepplewhite Print Font" panose="03050602040000000000" pitchFamily="66" charset="0"/>
              </a:rPr>
            </a:br>
            <a:r>
              <a:rPr lang="en-GB" dirty="0">
                <a:latin typeface="Debbie Hepplewhite Print Font" panose="03050602040000000000" pitchFamily="66" charset="0"/>
              </a:rPr>
              <a:t>Maths Home Learning</a:t>
            </a:r>
          </a:p>
        </p:txBody>
      </p:sp>
      <p:sp>
        <p:nvSpPr>
          <p:cNvPr id="3" name="Subtitle 2"/>
          <p:cNvSpPr>
            <a:spLocks noGrp="1"/>
          </p:cNvSpPr>
          <p:nvPr>
            <p:ph type="subTitle" idx="1"/>
          </p:nvPr>
        </p:nvSpPr>
        <p:spPr>
          <a:xfrm>
            <a:off x="1524000" y="4079875"/>
            <a:ext cx="9144000" cy="1655762"/>
          </a:xfrm>
        </p:spPr>
        <p:txBody>
          <a:bodyPr/>
          <a:lstStyle/>
          <a:p>
            <a:r>
              <a:rPr lang="en-GB" dirty="0">
                <a:latin typeface="Debbie Hepplewhite Print Font" panose="03050602040000000000" pitchFamily="66" charset="0"/>
              </a:rPr>
              <a:t>Week Beginning </a:t>
            </a:r>
            <a:r>
              <a:rPr lang="en-GB" dirty="0" smtClean="0">
                <a:latin typeface="Debbie Hepplewhite Print Font" panose="03050602040000000000" pitchFamily="66" charset="0"/>
              </a:rPr>
              <a:t>30.11.2020</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2380947620"/>
      </p:ext>
    </p:extLst>
  </p:cSld>
  <p:clrMapOvr>
    <a:masterClrMapping/>
  </p:clrMapOvr>
  <mc:AlternateContent xmlns:mc="http://schemas.openxmlformats.org/markup-compatibility/2006" xmlns:p14="http://schemas.microsoft.com/office/powerpoint/2010/main">
    <mc:Choice Requires="p14">
      <p:transition spd="slow" p14:dur="2000" advTm="4120"/>
    </mc:Choice>
    <mc:Fallback xmlns="">
      <p:transition spd="slow" advTm="412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4790" y="0"/>
            <a:ext cx="5089964" cy="6813213"/>
          </a:xfrm>
          <a:prstGeom prst="rect">
            <a:avLst/>
          </a:prstGeom>
        </p:spPr>
      </p:pic>
    </p:spTree>
    <p:extLst>
      <p:ext uri="{BB962C8B-B14F-4D97-AF65-F5344CB8AC3E}">
        <p14:creationId xmlns:p14="http://schemas.microsoft.com/office/powerpoint/2010/main" val="327874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8297" y="2128058"/>
            <a:ext cx="5128953" cy="1446550"/>
          </a:xfrm>
          <a:prstGeom prst="rect">
            <a:avLst/>
          </a:prstGeom>
          <a:noFill/>
        </p:spPr>
        <p:txBody>
          <a:bodyPr wrap="square" rtlCol="0">
            <a:spAutoFit/>
          </a:bodyPr>
          <a:lstStyle/>
          <a:p>
            <a:r>
              <a:rPr lang="en-GB" sz="8800" dirty="0" smtClean="0">
                <a:latin typeface="Debbie Hepplewhite Print Font" panose="03050602040000000000" pitchFamily="66" charset="0"/>
              </a:rPr>
              <a:t>Day </a:t>
            </a:r>
            <a:r>
              <a:rPr lang="en-GB" sz="8800" dirty="0" smtClean="0">
                <a:latin typeface="Debbie Hepplewhite Print Font" panose="03050602040000000000" pitchFamily="66" charset="0"/>
              </a:rPr>
              <a:t>2</a:t>
            </a:r>
            <a:endParaRPr lang="en-GB" sz="8800" dirty="0">
              <a:latin typeface="Debbie Hepplewhite Print Font" panose="03050602040000000000" pitchFamily="66" charset="0"/>
            </a:endParaRPr>
          </a:p>
        </p:txBody>
      </p:sp>
    </p:spTree>
    <p:extLst>
      <p:ext uri="{BB962C8B-B14F-4D97-AF65-F5344CB8AC3E}">
        <p14:creationId xmlns:p14="http://schemas.microsoft.com/office/powerpoint/2010/main" val="81744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814444" y="810986"/>
            <a:ext cx="8454254" cy="5159323"/>
          </a:xfrm>
          <a:prstGeom prst="rect">
            <a:avLst/>
          </a:prstGeom>
        </p:spPr>
      </p:pic>
      <p:sp>
        <p:nvSpPr>
          <p:cNvPr id="3" name="TextBox 2"/>
          <p:cNvSpPr txBox="1"/>
          <p:nvPr/>
        </p:nvSpPr>
        <p:spPr>
          <a:xfrm>
            <a:off x="1227908" y="235131"/>
            <a:ext cx="9627326" cy="769441"/>
          </a:xfrm>
          <a:prstGeom prst="rect">
            <a:avLst/>
          </a:prstGeom>
          <a:noFill/>
        </p:spPr>
        <p:txBody>
          <a:bodyPr wrap="square" rtlCol="0">
            <a:spAutoFit/>
          </a:bodyPr>
          <a:lstStyle/>
          <a:p>
            <a:r>
              <a:rPr lang="en-GB" sz="4400" dirty="0" smtClean="0">
                <a:latin typeface="Debbie Hepplewhite Print Font" panose="03050602040000000000" pitchFamily="66" charset="0"/>
              </a:rPr>
              <a:t>Sing along with the song</a:t>
            </a:r>
            <a:endParaRPr lang="en-GB" sz="4400" dirty="0">
              <a:latin typeface="Debbie Hepplewhite Print Font" panose="03050602040000000000" pitchFamily="66" charset="0"/>
            </a:endParaRPr>
          </a:p>
        </p:txBody>
      </p:sp>
      <p:sp>
        <p:nvSpPr>
          <p:cNvPr id="4" name="Rectangle 3"/>
          <p:cNvSpPr/>
          <p:nvPr/>
        </p:nvSpPr>
        <p:spPr>
          <a:xfrm>
            <a:off x="2538548" y="5981274"/>
            <a:ext cx="7730149" cy="369332"/>
          </a:xfrm>
          <a:prstGeom prst="rect">
            <a:avLst/>
          </a:prstGeom>
        </p:spPr>
        <p:txBody>
          <a:bodyPr wrap="square">
            <a:spAutoFit/>
          </a:bodyPr>
          <a:lstStyle/>
          <a:p>
            <a:r>
              <a:rPr lang="en-GB" dirty="0">
                <a:solidFill>
                  <a:srgbClr val="000000"/>
                </a:solidFill>
                <a:latin typeface="Debbie Hepplewhite Print Font" panose="03050602040000000000" pitchFamily="66" charset="0"/>
                <a:hlinkClick r:id="rId2"/>
              </a:rPr>
              <a:t>https://www.youtube.com/watch?v=OEbRDtCAFdU</a:t>
            </a:r>
            <a:endParaRPr lang="en-GB" dirty="0">
              <a:solidFill>
                <a:srgbClr val="000000"/>
              </a:solidFill>
              <a:latin typeface="Debbie Hepplewhite Print Font" panose="03050602040000000000" pitchFamily="66" charset="0"/>
            </a:endParaRPr>
          </a:p>
        </p:txBody>
      </p:sp>
    </p:spTree>
    <p:extLst>
      <p:ext uri="{BB962C8B-B14F-4D97-AF65-F5344CB8AC3E}">
        <p14:creationId xmlns:p14="http://schemas.microsoft.com/office/powerpoint/2010/main" val="235739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204787"/>
            <a:ext cx="7934325" cy="6448425"/>
          </a:xfrm>
          <a:prstGeom prst="rect">
            <a:avLst/>
          </a:prstGeom>
        </p:spPr>
      </p:pic>
    </p:spTree>
    <p:extLst>
      <p:ext uri="{BB962C8B-B14F-4D97-AF65-F5344CB8AC3E}">
        <p14:creationId xmlns:p14="http://schemas.microsoft.com/office/powerpoint/2010/main" val="173094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204787"/>
            <a:ext cx="7934325" cy="6448425"/>
          </a:xfrm>
          <a:prstGeom prst="rect">
            <a:avLst/>
          </a:prstGeom>
        </p:spPr>
      </p:pic>
      <p:sp>
        <p:nvSpPr>
          <p:cNvPr id="3" name="TextBox 2"/>
          <p:cNvSpPr txBox="1"/>
          <p:nvPr/>
        </p:nvSpPr>
        <p:spPr>
          <a:xfrm>
            <a:off x="5835150" y="357672"/>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Circle</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Curved</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One</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Zero</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379945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319087"/>
            <a:ext cx="7934325" cy="6219825"/>
          </a:xfrm>
          <a:prstGeom prst="rect">
            <a:avLst/>
          </a:prstGeom>
        </p:spPr>
      </p:pic>
    </p:spTree>
    <p:extLst>
      <p:ext uri="{BB962C8B-B14F-4D97-AF65-F5344CB8AC3E}">
        <p14:creationId xmlns:p14="http://schemas.microsoft.com/office/powerpoint/2010/main" val="364726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319087"/>
            <a:ext cx="7934325" cy="6219825"/>
          </a:xfrm>
          <a:prstGeom prst="rect">
            <a:avLst/>
          </a:prstGeom>
        </p:spPr>
      </p:pic>
      <p:sp>
        <p:nvSpPr>
          <p:cNvPr id="3" name="TextBox 2"/>
          <p:cNvSpPr txBox="1"/>
          <p:nvPr/>
        </p:nvSpPr>
        <p:spPr>
          <a:xfrm>
            <a:off x="5678396" y="475238"/>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Triangle</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Straight</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Three</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Three</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252425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385762"/>
            <a:ext cx="7934325" cy="6086475"/>
          </a:xfrm>
          <a:prstGeom prst="rect">
            <a:avLst/>
          </a:prstGeom>
        </p:spPr>
      </p:pic>
    </p:spTree>
    <p:extLst>
      <p:ext uri="{BB962C8B-B14F-4D97-AF65-F5344CB8AC3E}">
        <p14:creationId xmlns:p14="http://schemas.microsoft.com/office/powerpoint/2010/main" val="185584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385762"/>
            <a:ext cx="7934325" cy="6086475"/>
          </a:xfrm>
          <a:prstGeom prst="rect">
            <a:avLst/>
          </a:prstGeom>
        </p:spPr>
      </p:pic>
      <p:sp>
        <p:nvSpPr>
          <p:cNvPr id="3" name="TextBox 2"/>
          <p:cNvSpPr txBox="1"/>
          <p:nvPr/>
        </p:nvSpPr>
        <p:spPr>
          <a:xfrm>
            <a:off x="5835150" y="527489"/>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Square</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Straight</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Four</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Four</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298396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490537"/>
            <a:ext cx="7934325" cy="5876925"/>
          </a:xfrm>
          <a:prstGeom prst="rect">
            <a:avLst/>
          </a:prstGeom>
        </p:spPr>
      </p:pic>
    </p:spTree>
    <p:extLst>
      <p:ext uri="{BB962C8B-B14F-4D97-AF65-F5344CB8AC3E}">
        <p14:creationId xmlns:p14="http://schemas.microsoft.com/office/powerpoint/2010/main" val="310161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D7FC8-E4D1-4D62-8DB2-012BD019F11F}"/>
              </a:ext>
            </a:extLst>
          </p:cNvPr>
          <p:cNvSpPr txBox="1"/>
          <p:nvPr/>
        </p:nvSpPr>
        <p:spPr>
          <a:xfrm>
            <a:off x="95003" y="379828"/>
            <a:ext cx="12096997" cy="3847207"/>
          </a:xfrm>
          <a:prstGeom prst="rect">
            <a:avLst/>
          </a:prstGeom>
          <a:noFill/>
        </p:spPr>
        <p:txBody>
          <a:bodyPr wrap="square" rtlCol="0">
            <a:spAutoFit/>
          </a:bodyPr>
          <a:lstStyle/>
          <a:p>
            <a:r>
              <a:rPr lang="en-GB" sz="2800" dirty="0">
                <a:latin typeface="Debbie Hepplewhite Print Font" panose="03050602040000000000" pitchFamily="66" charset="0"/>
              </a:rPr>
              <a:t>This Week………</a:t>
            </a:r>
          </a:p>
          <a:p>
            <a:endParaRPr lang="en-GB" dirty="0">
              <a:latin typeface="Debbie Hepplewhite Print Font" panose="03050602040000000000" pitchFamily="66" charset="0"/>
            </a:endParaRPr>
          </a:p>
          <a:p>
            <a:endParaRPr lang="en-GB" dirty="0">
              <a:latin typeface="Debbie Hepplewhite Print Font" panose="03050602040000000000" pitchFamily="66" charset="0"/>
            </a:endParaRPr>
          </a:p>
          <a:p>
            <a:pPr marL="285750" indent="-285750">
              <a:lnSpc>
                <a:spcPct val="200000"/>
              </a:lnSpc>
              <a:buFont typeface="Arial" panose="020B0604020202020204" pitchFamily="34" charset="0"/>
              <a:buChar char="•"/>
            </a:pPr>
            <a:r>
              <a:rPr lang="en-GB" b="1" dirty="0">
                <a:latin typeface="Debbie Hepplewhite Print Font" panose="03050602040000000000" pitchFamily="66" charset="0"/>
              </a:rPr>
              <a:t>Day 1: Slide </a:t>
            </a:r>
            <a:r>
              <a:rPr lang="en-GB" b="1" dirty="0" smtClean="0">
                <a:latin typeface="Debbie Hepplewhite Print Font" panose="03050602040000000000" pitchFamily="66" charset="0"/>
              </a:rPr>
              <a:t>3-10: </a:t>
            </a:r>
            <a:r>
              <a:rPr lang="en-GB" dirty="0">
                <a:latin typeface="Debbie Hepplewhite Print Font" panose="03050602040000000000" pitchFamily="66" charset="0"/>
              </a:rPr>
              <a:t>Maths Practical: </a:t>
            </a:r>
            <a:r>
              <a:rPr lang="en-GB" dirty="0" smtClean="0">
                <a:latin typeface="Debbie Hepplewhite Print Font" panose="03050602040000000000" pitchFamily="66" charset="0"/>
              </a:rPr>
              <a:t>2D Shapes.</a:t>
            </a:r>
            <a:endParaRPr lang="en-GB" dirty="0">
              <a:latin typeface="Debbie Hepplewhite Print Font" panose="03050602040000000000" pitchFamily="66" charset="0"/>
            </a:endParaRPr>
          </a:p>
          <a:p>
            <a:pPr marL="285750" indent="-285750">
              <a:lnSpc>
                <a:spcPct val="200000"/>
              </a:lnSpc>
              <a:buFont typeface="Arial" panose="020B0604020202020204" pitchFamily="34" charset="0"/>
              <a:buChar char="•"/>
            </a:pPr>
            <a:r>
              <a:rPr lang="en-GB" b="1" dirty="0">
                <a:latin typeface="Debbie Hepplewhite Print Font" panose="03050602040000000000" pitchFamily="66" charset="0"/>
              </a:rPr>
              <a:t>Day 2: Slides </a:t>
            </a:r>
            <a:r>
              <a:rPr lang="en-GB" b="1" dirty="0" smtClean="0">
                <a:latin typeface="Debbie Hepplewhite Print Font" panose="03050602040000000000" pitchFamily="66" charset="0"/>
              </a:rPr>
              <a:t>11</a:t>
            </a:r>
            <a:r>
              <a:rPr lang="en-GB" b="1" dirty="0" smtClean="0">
                <a:latin typeface="Debbie Hepplewhite Print Font" panose="03050602040000000000" pitchFamily="66" charset="0"/>
              </a:rPr>
              <a:t>-25: </a:t>
            </a:r>
            <a:r>
              <a:rPr lang="en-GB" dirty="0">
                <a:latin typeface="Debbie Hepplewhite Print Font" panose="03050602040000000000" pitchFamily="66" charset="0"/>
              </a:rPr>
              <a:t>Maths </a:t>
            </a:r>
            <a:r>
              <a:rPr lang="en-GB" dirty="0" smtClean="0">
                <a:latin typeface="Debbie Hepplewhite Print Font" panose="03050602040000000000" pitchFamily="66" charset="0"/>
              </a:rPr>
              <a:t>Abstract: 2D Shapes.</a:t>
            </a:r>
            <a:endParaRPr lang="en-GB" dirty="0">
              <a:latin typeface="Debbie Hepplewhite Print Font" panose="03050602040000000000" pitchFamily="66" charset="0"/>
            </a:endParaRPr>
          </a:p>
          <a:p>
            <a:pPr marL="285750" indent="-285750">
              <a:lnSpc>
                <a:spcPct val="200000"/>
              </a:lnSpc>
              <a:buFont typeface="Arial" panose="020B0604020202020204" pitchFamily="34" charset="0"/>
              <a:buChar char="•"/>
            </a:pPr>
            <a:r>
              <a:rPr lang="en-GB" b="1" dirty="0" smtClean="0">
                <a:latin typeface="Debbie Hepplewhite Print Font" panose="03050602040000000000" pitchFamily="66" charset="0"/>
              </a:rPr>
              <a:t>Day </a:t>
            </a:r>
            <a:r>
              <a:rPr lang="en-GB" b="1" dirty="0">
                <a:latin typeface="Debbie Hepplewhite Print Font" panose="03050602040000000000" pitchFamily="66" charset="0"/>
              </a:rPr>
              <a:t>3: Slides </a:t>
            </a:r>
            <a:r>
              <a:rPr lang="en-GB" b="1" dirty="0" smtClean="0">
                <a:latin typeface="Debbie Hepplewhite Print Font" panose="03050602040000000000" pitchFamily="66" charset="0"/>
              </a:rPr>
              <a:t>26</a:t>
            </a:r>
            <a:r>
              <a:rPr lang="en-GB" b="1" dirty="0" smtClean="0">
                <a:latin typeface="Debbie Hepplewhite Print Font" panose="03050602040000000000" pitchFamily="66" charset="0"/>
              </a:rPr>
              <a:t>-30: </a:t>
            </a:r>
            <a:r>
              <a:rPr lang="en-GB" dirty="0">
                <a:latin typeface="Debbie Hepplewhite Print Font" panose="03050602040000000000" pitchFamily="66" charset="0"/>
              </a:rPr>
              <a:t>Maths Practical: Number formation.</a:t>
            </a:r>
          </a:p>
          <a:p>
            <a:pPr marL="285750" indent="-285750">
              <a:lnSpc>
                <a:spcPct val="200000"/>
              </a:lnSpc>
              <a:buFont typeface="Arial" panose="020B0604020202020204" pitchFamily="34" charset="0"/>
              <a:buChar char="•"/>
            </a:pPr>
            <a:r>
              <a:rPr lang="en-GB" b="1" dirty="0" smtClean="0">
                <a:latin typeface="Debbie Hepplewhite Print Font" panose="03050602040000000000" pitchFamily="66" charset="0"/>
              </a:rPr>
              <a:t>Day </a:t>
            </a:r>
            <a:r>
              <a:rPr lang="en-GB" b="1" dirty="0">
                <a:latin typeface="Debbie Hepplewhite Print Font" panose="03050602040000000000" pitchFamily="66" charset="0"/>
              </a:rPr>
              <a:t>4: Slides </a:t>
            </a:r>
            <a:r>
              <a:rPr lang="en-GB" b="1" dirty="0" smtClean="0">
                <a:latin typeface="Debbie Hepplewhite Print Font" panose="03050602040000000000" pitchFamily="66" charset="0"/>
              </a:rPr>
              <a:t>31</a:t>
            </a:r>
            <a:r>
              <a:rPr lang="en-GB" b="1" dirty="0" smtClean="0">
                <a:latin typeface="Debbie Hepplewhite Print Font" panose="03050602040000000000" pitchFamily="66" charset="0"/>
              </a:rPr>
              <a:t>-39: </a:t>
            </a:r>
            <a:r>
              <a:rPr lang="en-GB" dirty="0">
                <a:latin typeface="Debbie Hepplewhite Print Font" panose="03050602040000000000" pitchFamily="66" charset="0"/>
              </a:rPr>
              <a:t>Maths </a:t>
            </a:r>
            <a:r>
              <a:rPr lang="en-GB" dirty="0" smtClean="0">
                <a:latin typeface="Debbie Hepplewhite Print Font" panose="03050602040000000000" pitchFamily="66" charset="0"/>
              </a:rPr>
              <a:t>Abstract: </a:t>
            </a:r>
            <a:r>
              <a:rPr lang="en-GB" dirty="0">
                <a:latin typeface="Debbie Hepplewhite Print Font" panose="03050602040000000000" pitchFamily="66" charset="0"/>
              </a:rPr>
              <a:t>Addition.</a:t>
            </a:r>
          </a:p>
          <a:p>
            <a:pPr marL="285750" indent="-285750">
              <a:lnSpc>
                <a:spcPct val="200000"/>
              </a:lnSpc>
              <a:buFont typeface="Arial" panose="020B0604020202020204" pitchFamily="34" charset="0"/>
              <a:buChar char="•"/>
            </a:pPr>
            <a:r>
              <a:rPr lang="en-GB" b="1" dirty="0" smtClean="0">
                <a:latin typeface="Debbie Hepplewhite Print Font" panose="03050602040000000000" pitchFamily="66" charset="0"/>
              </a:rPr>
              <a:t>Day </a:t>
            </a:r>
            <a:r>
              <a:rPr lang="en-GB" b="1" dirty="0">
                <a:latin typeface="Debbie Hepplewhite Print Font" panose="03050602040000000000" pitchFamily="66" charset="0"/>
              </a:rPr>
              <a:t>5: Slides </a:t>
            </a:r>
            <a:r>
              <a:rPr lang="en-GB" b="1" dirty="0" smtClean="0">
                <a:latin typeface="Debbie Hepplewhite Print Font" panose="03050602040000000000" pitchFamily="66" charset="0"/>
              </a:rPr>
              <a:t>40</a:t>
            </a:r>
            <a:r>
              <a:rPr lang="en-GB" b="1" dirty="0" smtClean="0">
                <a:latin typeface="Debbie Hepplewhite Print Font" panose="03050602040000000000" pitchFamily="66" charset="0"/>
              </a:rPr>
              <a:t>-51: </a:t>
            </a:r>
            <a:r>
              <a:rPr lang="en-GB" dirty="0">
                <a:latin typeface="Debbie Hepplewhite Print Font" panose="03050602040000000000" pitchFamily="66" charset="0"/>
              </a:rPr>
              <a:t>Maths </a:t>
            </a:r>
            <a:r>
              <a:rPr lang="en-GB" dirty="0" smtClean="0">
                <a:latin typeface="Debbie Hepplewhite Print Font" panose="03050602040000000000" pitchFamily="66" charset="0"/>
              </a:rPr>
              <a:t>Abstract</a:t>
            </a:r>
            <a:r>
              <a:rPr lang="en-GB" dirty="0">
                <a:latin typeface="Debbie Hepplewhite Print Font" panose="03050602040000000000" pitchFamily="66" charset="0"/>
              </a:rPr>
              <a:t>: </a:t>
            </a:r>
            <a:r>
              <a:rPr lang="en-GB" dirty="0" smtClean="0">
                <a:latin typeface="Debbie Hepplewhite Print Font" panose="03050602040000000000" pitchFamily="66" charset="0"/>
              </a:rPr>
              <a:t>Subtraction.</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3789316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490537"/>
            <a:ext cx="7934325" cy="5876925"/>
          </a:xfrm>
          <a:prstGeom prst="rect">
            <a:avLst/>
          </a:prstGeom>
        </p:spPr>
      </p:pic>
      <p:sp>
        <p:nvSpPr>
          <p:cNvPr id="4" name="TextBox 3"/>
          <p:cNvSpPr txBox="1"/>
          <p:nvPr/>
        </p:nvSpPr>
        <p:spPr>
          <a:xfrm>
            <a:off x="5835150" y="645055"/>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Rectangle</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Straight</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Four</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Four</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43299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9525"/>
            <a:ext cx="7934325" cy="6838950"/>
          </a:xfrm>
          <a:prstGeom prst="rect">
            <a:avLst/>
          </a:prstGeom>
        </p:spPr>
      </p:pic>
    </p:spTree>
    <p:extLst>
      <p:ext uri="{BB962C8B-B14F-4D97-AF65-F5344CB8AC3E}">
        <p14:creationId xmlns:p14="http://schemas.microsoft.com/office/powerpoint/2010/main" val="424440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9525"/>
            <a:ext cx="7934325" cy="6838950"/>
          </a:xfrm>
          <a:prstGeom prst="rect">
            <a:avLst/>
          </a:prstGeom>
        </p:spPr>
      </p:pic>
      <p:sp>
        <p:nvSpPr>
          <p:cNvPr id="4" name="TextBox 3"/>
          <p:cNvSpPr txBox="1"/>
          <p:nvPr/>
        </p:nvSpPr>
        <p:spPr>
          <a:xfrm>
            <a:off x="5835150" y="141336"/>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Pentagon</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Straight</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Five</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Five</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105932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119063"/>
            <a:ext cx="7934325" cy="7096125"/>
          </a:xfrm>
          <a:prstGeom prst="rect">
            <a:avLst/>
          </a:prstGeom>
        </p:spPr>
      </p:pic>
    </p:spTree>
    <p:extLst>
      <p:ext uri="{BB962C8B-B14F-4D97-AF65-F5344CB8AC3E}">
        <p14:creationId xmlns:p14="http://schemas.microsoft.com/office/powerpoint/2010/main" val="384820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8837" y="-119063"/>
            <a:ext cx="7934325" cy="7096125"/>
          </a:xfrm>
          <a:prstGeom prst="rect">
            <a:avLst/>
          </a:prstGeom>
        </p:spPr>
      </p:pic>
      <p:sp>
        <p:nvSpPr>
          <p:cNvPr id="4" name="TextBox 3"/>
          <p:cNvSpPr txBox="1"/>
          <p:nvPr/>
        </p:nvSpPr>
        <p:spPr>
          <a:xfrm>
            <a:off x="5704521" y="0"/>
            <a:ext cx="6356850" cy="3170099"/>
          </a:xfrm>
          <a:prstGeom prst="rect">
            <a:avLst/>
          </a:prstGeom>
          <a:noFill/>
        </p:spPr>
        <p:txBody>
          <a:bodyPr wrap="square" rtlCol="0">
            <a:spAutoFit/>
          </a:bodyPr>
          <a:lstStyle/>
          <a:p>
            <a:pPr>
              <a:lnSpc>
                <a:spcPct val="200000"/>
              </a:lnSpc>
            </a:pPr>
            <a:r>
              <a:rPr lang="en-GB" sz="2000" b="1" dirty="0" smtClean="0">
                <a:solidFill>
                  <a:srgbClr val="FF0000"/>
                </a:solidFill>
                <a:latin typeface="Debbie Hepplewhite Print Font" panose="03050602040000000000" pitchFamily="66" charset="0"/>
              </a:rPr>
              <a:t>Hexagon</a:t>
            </a:r>
          </a:p>
          <a:p>
            <a:pPr>
              <a:lnSpc>
                <a:spcPct val="20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Straight</a:t>
            </a: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endParaRPr lang="en-GB" sz="2000" b="1" dirty="0" smtClean="0">
              <a:solidFill>
                <a:srgbClr val="FF0000"/>
              </a:solidFill>
              <a:latin typeface="Debbie Hepplewhite Print Font" panose="03050602040000000000" pitchFamily="66" charset="0"/>
            </a:endParaRP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Six</a:t>
            </a:r>
          </a:p>
          <a:p>
            <a:pPr>
              <a:lnSpc>
                <a:spcPct val="150000"/>
              </a:lnSpc>
            </a:pPr>
            <a:r>
              <a:rPr lang="en-GB" sz="2000" b="1" dirty="0">
                <a:solidFill>
                  <a:srgbClr val="FF0000"/>
                </a:solidFill>
                <a:latin typeface="Debbie Hepplewhite Print Font" panose="03050602040000000000" pitchFamily="66" charset="0"/>
              </a:rPr>
              <a:t> </a:t>
            </a:r>
            <a:r>
              <a:rPr lang="en-GB" sz="2000" b="1" dirty="0" smtClean="0">
                <a:solidFill>
                  <a:srgbClr val="FF0000"/>
                </a:solidFill>
                <a:latin typeface="Debbie Hepplewhite Print Font" panose="03050602040000000000" pitchFamily="66" charset="0"/>
              </a:rPr>
              <a:t>            Six</a:t>
            </a:r>
            <a:endParaRPr lang="en-GB" sz="2000" b="1" dirty="0">
              <a:solidFill>
                <a:srgbClr val="FF0000"/>
              </a:solidFill>
              <a:latin typeface="Debbie Hepplewhite Print Font" panose="03050602040000000000" pitchFamily="66" charset="0"/>
            </a:endParaRPr>
          </a:p>
        </p:txBody>
      </p:sp>
    </p:spTree>
    <p:extLst>
      <p:ext uri="{BB962C8B-B14F-4D97-AF65-F5344CB8AC3E}">
        <p14:creationId xmlns:p14="http://schemas.microsoft.com/office/powerpoint/2010/main" val="364984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8308" y="145722"/>
            <a:ext cx="8443692" cy="6712278"/>
          </a:xfrm>
          <a:prstGeom prst="rect">
            <a:avLst/>
          </a:prstGeom>
        </p:spPr>
      </p:pic>
      <p:sp>
        <p:nvSpPr>
          <p:cNvPr id="3" name="TextBox 2"/>
          <p:cNvSpPr txBox="1"/>
          <p:nvPr/>
        </p:nvSpPr>
        <p:spPr>
          <a:xfrm>
            <a:off x="0" y="640080"/>
            <a:ext cx="3748308" cy="3270126"/>
          </a:xfrm>
          <a:prstGeom prst="rect">
            <a:avLst/>
          </a:prstGeom>
          <a:noFill/>
        </p:spPr>
        <p:txBody>
          <a:bodyPr wrap="square" rtlCol="0">
            <a:spAutoFit/>
          </a:bodyPr>
          <a:lstStyle/>
          <a:p>
            <a:pPr algn="ctr">
              <a:lnSpc>
                <a:spcPct val="150000"/>
              </a:lnSpc>
            </a:pPr>
            <a:r>
              <a:rPr lang="en-GB" sz="2800" dirty="0" smtClean="0">
                <a:latin typeface="Debbie Hepplewhite Print Font" panose="03050602040000000000" pitchFamily="66" charset="0"/>
              </a:rPr>
              <a:t>Complete the table using the information from the previous slides</a:t>
            </a:r>
            <a:endParaRPr lang="en-GB" sz="2800" dirty="0">
              <a:latin typeface="Debbie Hepplewhite Print Font" panose="03050602040000000000" pitchFamily="66" charset="0"/>
            </a:endParaRPr>
          </a:p>
        </p:txBody>
      </p:sp>
    </p:spTree>
    <p:extLst>
      <p:ext uri="{BB962C8B-B14F-4D97-AF65-F5344CB8AC3E}">
        <p14:creationId xmlns:p14="http://schemas.microsoft.com/office/powerpoint/2010/main" val="216016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8297" y="2128058"/>
            <a:ext cx="5128953" cy="1446550"/>
          </a:xfrm>
          <a:prstGeom prst="rect">
            <a:avLst/>
          </a:prstGeom>
          <a:noFill/>
        </p:spPr>
        <p:txBody>
          <a:bodyPr wrap="square" rtlCol="0">
            <a:spAutoFit/>
          </a:bodyPr>
          <a:lstStyle/>
          <a:p>
            <a:r>
              <a:rPr lang="en-GB" sz="8800" dirty="0" smtClean="0">
                <a:latin typeface="Debbie Hepplewhite Print Font" panose="03050602040000000000" pitchFamily="66" charset="0"/>
              </a:rPr>
              <a:t>Day </a:t>
            </a:r>
            <a:r>
              <a:rPr lang="en-GB" sz="8800" dirty="0">
                <a:latin typeface="Debbie Hepplewhite Print Font" panose="03050602040000000000" pitchFamily="66" charset="0"/>
              </a:rPr>
              <a:t>3</a:t>
            </a:r>
            <a:endParaRPr lang="en-GB" sz="8800" dirty="0">
              <a:latin typeface="Debbie Hepplewhite Print Font" panose="03050602040000000000" pitchFamily="66" charset="0"/>
            </a:endParaRPr>
          </a:p>
        </p:txBody>
      </p:sp>
    </p:spTree>
    <p:extLst>
      <p:ext uri="{BB962C8B-B14F-4D97-AF65-F5344CB8AC3E}">
        <p14:creationId xmlns:p14="http://schemas.microsoft.com/office/powerpoint/2010/main" val="192166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CAB17-A5FA-4159-B8FA-678CFDADA292}"/>
              </a:ext>
            </a:extLst>
          </p:cNvPr>
          <p:cNvPicPr>
            <a:picLocks noChangeAspect="1"/>
          </p:cNvPicPr>
          <p:nvPr/>
        </p:nvPicPr>
        <p:blipFill>
          <a:blip r:embed="rId2"/>
          <a:stretch>
            <a:fillRect/>
          </a:stretch>
        </p:blipFill>
        <p:spPr>
          <a:xfrm>
            <a:off x="1723092" y="1332723"/>
            <a:ext cx="7990751" cy="4769832"/>
          </a:xfrm>
          <a:prstGeom prst="rect">
            <a:avLst/>
          </a:prstGeom>
        </p:spPr>
      </p:pic>
      <p:sp>
        <p:nvSpPr>
          <p:cNvPr id="4" name="TextBox 3">
            <a:extLst>
              <a:ext uri="{FF2B5EF4-FFF2-40B4-BE49-F238E27FC236}">
                <a16:creationId xmlns:a16="http://schemas.microsoft.com/office/drawing/2014/main" id="{1B2A4EBC-CB95-460B-A0E0-494CD94726F7}"/>
              </a:ext>
            </a:extLst>
          </p:cNvPr>
          <p:cNvSpPr txBox="1"/>
          <p:nvPr/>
        </p:nvSpPr>
        <p:spPr>
          <a:xfrm>
            <a:off x="2213113" y="6102555"/>
            <a:ext cx="6096000" cy="646331"/>
          </a:xfrm>
          <a:prstGeom prst="rect">
            <a:avLst/>
          </a:prstGeom>
          <a:noFill/>
        </p:spPr>
        <p:txBody>
          <a:bodyPr wrap="square">
            <a:spAutoFit/>
          </a:bodyPr>
          <a:lstStyle/>
          <a:p>
            <a:r>
              <a:rPr lang="en-GB" dirty="0">
                <a:hlinkClick r:id="rId3"/>
              </a:rPr>
              <a:t>https://www.bbc.co.uk/iplayer/episode/p077rk5n/numbersongs-lets-all-draw-numbers</a:t>
            </a:r>
            <a:endParaRPr lang="en-GB" dirty="0"/>
          </a:p>
        </p:txBody>
      </p:sp>
      <p:sp>
        <p:nvSpPr>
          <p:cNvPr id="5" name="TextBox 4">
            <a:extLst>
              <a:ext uri="{FF2B5EF4-FFF2-40B4-BE49-F238E27FC236}">
                <a16:creationId xmlns:a16="http://schemas.microsoft.com/office/drawing/2014/main" id="{5D2DE505-9F89-4DBA-AB17-632D07C9E120}"/>
              </a:ext>
            </a:extLst>
          </p:cNvPr>
          <p:cNvSpPr txBox="1"/>
          <p:nvPr/>
        </p:nvSpPr>
        <p:spPr>
          <a:xfrm>
            <a:off x="1470991" y="344557"/>
            <a:ext cx="9780105" cy="1077218"/>
          </a:xfrm>
          <a:prstGeom prst="rect">
            <a:avLst/>
          </a:prstGeom>
          <a:noFill/>
        </p:spPr>
        <p:txBody>
          <a:bodyPr wrap="square" rtlCol="0">
            <a:spAutoFit/>
          </a:bodyPr>
          <a:lstStyle/>
          <a:p>
            <a:r>
              <a:rPr lang="en-GB" sz="3200" dirty="0">
                <a:latin typeface="Debbie Hepplewhite Print Font" panose="03050602040000000000" pitchFamily="66" charset="0"/>
              </a:rPr>
              <a:t>Day </a:t>
            </a:r>
            <a:r>
              <a:rPr lang="en-GB" sz="3200" dirty="0" smtClean="0">
                <a:latin typeface="Debbie Hepplewhite Print Font" panose="03050602040000000000" pitchFamily="66" charset="0"/>
              </a:rPr>
              <a:t>3</a:t>
            </a:r>
            <a:r>
              <a:rPr lang="en-GB" sz="3200" dirty="0" smtClean="0">
                <a:latin typeface="Debbie Hepplewhite Print Font" panose="03050602040000000000" pitchFamily="66" charset="0"/>
              </a:rPr>
              <a:t>: </a:t>
            </a:r>
            <a:endParaRPr lang="en-GB" sz="3200" dirty="0" smtClean="0">
              <a:latin typeface="Debbie Hepplewhite Print Font" panose="03050602040000000000" pitchFamily="66" charset="0"/>
            </a:endParaRPr>
          </a:p>
          <a:p>
            <a:r>
              <a:rPr lang="en-GB" sz="3200" dirty="0" smtClean="0">
                <a:latin typeface="Debbie Hepplewhite Print Font" panose="03050602040000000000" pitchFamily="66" charset="0"/>
              </a:rPr>
              <a:t>Trace </a:t>
            </a:r>
            <a:r>
              <a:rPr lang="en-GB" sz="3200" dirty="0">
                <a:latin typeface="Debbie Hepplewhite Print Font" panose="03050602040000000000" pitchFamily="66" charset="0"/>
              </a:rPr>
              <a:t>the numbers with your finger.</a:t>
            </a:r>
          </a:p>
        </p:txBody>
      </p:sp>
    </p:spTree>
    <p:extLst>
      <p:ext uri="{BB962C8B-B14F-4D97-AF65-F5344CB8AC3E}">
        <p14:creationId xmlns:p14="http://schemas.microsoft.com/office/powerpoint/2010/main" val="2585689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1FDB9E-5DDF-406B-96F5-1A28DA7EA12E}"/>
              </a:ext>
            </a:extLst>
          </p:cNvPr>
          <p:cNvPicPr>
            <a:picLocks noChangeAspect="1"/>
          </p:cNvPicPr>
          <p:nvPr/>
        </p:nvPicPr>
        <p:blipFill>
          <a:blip r:embed="rId2"/>
          <a:stretch>
            <a:fillRect/>
          </a:stretch>
        </p:blipFill>
        <p:spPr>
          <a:xfrm>
            <a:off x="2958484" y="179374"/>
            <a:ext cx="9233516" cy="6499251"/>
          </a:xfrm>
          <a:prstGeom prst="rect">
            <a:avLst/>
          </a:prstGeom>
        </p:spPr>
      </p:pic>
      <p:sp>
        <p:nvSpPr>
          <p:cNvPr id="4" name="TextBox 3">
            <a:extLst>
              <a:ext uri="{FF2B5EF4-FFF2-40B4-BE49-F238E27FC236}">
                <a16:creationId xmlns:a16="http://schemas.microsoft.com/office/drawing/2014/main" id="{9482EBFE-3B99-4A5C-8599-28642B4BCB76}"/>
              </a:ext>
            </a:extLst>
          </p:cNvPr>
          <p:cNvSpPr txBox="1"/>
          <p:nvPr/>
        </p:nvSpPr>
        <p:spPr>
          <a:xfrm>
            <a:off x="249140" y="1797662"/>
            <a:ext cx="2586825" cy="3231654"/>
          </a:xfrm>
          <a:prstGeom prst="rect">
            <a:avLst/>
          </a:prstGeom>
          <a:noFill/>
          <a:ln>
            <a:solidFill>
              <a:srgbClr val="FF0000"/>
            </a:solidFill>
          </a:ln>
        </p:spPr>
        <p:txBody>
          <a:bodyPr wrap="square" rtlCol="0">
            <a:spAutoFit/>
          </a:bodyPr>
          <a:lstStyle/>
          <a:p>
            <a:pPr algn="ctr"/>
            <a:r>
              <a:rPr lang="en-GB" sz="2000" dirty="0">
                <a:latin typeface="Debbie Hepplewhite Print Font" panose="03050602040000000000" pitchFamily="66" charset="0"/>
              </a:rPr>
              <a:t>Day </a:t>
            </a:r>
            <a:r>
              <a:rPr lang="en-GB" sz="2000" dirty="0" smtClean="0">
                <a:latin typeface="Debbie Hepplewhite Print Font" panose="03050602040000000000" pitchFamily="66" charset="0"/>
              </a:rPr>
              <a:t>3</a:t>
            </a:r>
          </a:p>
          <a:p>
            <a:pPr algn="ctr"/>
            <a:r>
              <a:rPr lang="en-GB" sz="2000" dirty="0" smtClean="0">
                <a:latin typeface="Debbie Hepplewhite Print Font" panose="03050602040000000000" pitchFamily="66" charset="0"/>
              </a:rPr>
              <a:t>Maths </a:t>
            </a:r>
            <a:r>
              <a:rPr lang="en-GB" sz="2000" dirty="0">
                <a:latin typeface="Debbie Hepplewhite Print Font" panose="03050602040000000000" pitchFamily="66" charset="0"/>
              </a:rPr>
              <a:t>Practical Lesson.</a:t>
            </a:r>
          </a:p>
          <a:p>
            <a:pPr algn="ctr"/>
            <a:endParaRPr lang="en-GB" sz="2000" dirty="0">
              <a:latin typeface="Debbie Hepplewhite Print Font" panose="03050602040000000000" pitchFamily="66" charset="0"/>
            </a:endParaRPr>
          </a:p>
          <a:p>
            <a:pPr algn="ctr"/>
            <a:r>
              <a:rPr lang="en-GB" sz="2000" dirty="0">
                <a:latin typeface="Debbie Hepplewhite Print Font" panose="03050602040000000000" pitchFamily="66" charset="0"/>
              </a:rPr>
              <a:t>Practise forming the numbers and words zero to nine.</a:t>
            </a:r>
          </a:p>
          <a:p>
            <a:endParaRPr lang="en-GB" sz="2400" dirty="0">
              <a:latin typeface="Debbie Hepplewhite Print Font" panose="03050602040000000000" pitchFamily="66" charset="0"/>
            </a:endParaRPr>
          </a:p>
        </p:txBody>
      </p:sp>
    </p:spTree>
    <p:extLst>
      <p:ext uri="{BB962C8B-B14F-4D97-AF65-F5344CB8AC3E}">
        <p14:creationId xmlns:p14="http://schemas.microsoft.com/office/powerpoint/2010/main" val="1107957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2EBFE-3B99-4A5C-8599-28642B4BCB76}"/>
              </a:ext>
            </a:extLst>
          </p:cNvPr>
          <p:cNvSpPr txBox="1"/>
          <p:nvPr/>
        </p:nvSpPr>
        <p:spPr>
          <a:xfrm>
            <a:off x="69539" y="1837419"/>
            <a:ext cx="2586825" cy="3231654"/>
          </a:xfrm>
          <a:prstGeom prst="rect">
            <a:avLst/>
          </a:prstGeom>
          <a:noFill/>
          <a:ln>
            <a:solidFill>
              <a:srgbClr val="FF0000"/>
            </a:solidFill>
          </a:ln>
        </p:spPr>
        <p:txBody>
          <a:bodyPr wrap="square" rtlCol="0">
            <a:spAutoFit/>
          </a:bodyPr>
          <a:lstStyle/>
          <a:p>
            <a:pPr algn="ctr"/>
            <a:r>
              <a:rPr lang="en-GB" sz="2000" dirty="0">
                <a:latin typeface="Debbie Hepplewhite Print Font" panose="03050602040000000000" pitchFamily="66" charset="0"/>
              </a:rPr>
              <a:t>Day </a:t>
            </a:r>
            <a:r>
              <a:rPr lang="en-GB" sz="2000" dirty="0" smtClean="0">
                <a:latin typeface="Debbie Hepplewhite Print Font" panose="03050602040000000000" pitchFamily="66" charset="0"/>
              </a:rPr>
              <a:t>3</a:t>
            </a:r>
          </a:p>
          <a:p>
            <a:pPr algn="ctr"/>
            <a:r>
              <a:rPr lang="en-GB" sz="2000" dirty="0" smtClean="0">
                <a:latin typeface="Debbie Hepplewhite Print Font" panose="03050602040000000000" pitchFamily="66" charset="0"/>
              </a:rPr>
              <a:t>Maths </a:t>
            </a:r>
            <a:r>
              <a:rPr lang="en-GB" sz="2000" dirty="0">
                <a:latin typeface="Debbie Hepplewhite Print Font" panose="03050602040000000000" pitchFamily="66" charset="0"/>
              </a:rPr>
              <a:t>Practical Lesson.</a:t>
            </a:r>
          </a:p>
          <a:p>
            <a:pPr algn="ctr"/>
            <a:endParaRPr lang="en-GB" sz="2000" dirty="0">
              <a:latin typeface="Debbie Hepplewhite Print Font" panose="03050602040000000000" pitchFamily="66" charset="0"/>
            </a:endParaRPr>
          </a:p>
          <a:p>
            <a:pPr algn="ctr"/>
            <a:r>
              <a:rPr lang="en-GB" sz="2000" dirty="0">
                <a:latin typeface="Debbie Hepplewhite Print Font" panose="03050602040000000000" pitchFamily="66" charset="0"/>
              </a:rPr>
              <a:t>Practise forming the numbers and words ten to twenty.</a:t>
            </a:r>
          </a:p>
          <a:p>
            <a:endParaRPr lang="en-GB" sz="2400" dirty="0">
              <a:latin typeface="Debbie Hepplewhite Print Font" panose="03050602040000000000" pitchFamily="66" charset="0"/>
            </a:endParaRPr>
          </a:p>
        </p:txBody>
      </p:sp>
      <p:pic>
        <p:nvPicPr>
          <p:cNvPr id="3" name="Picture 2">
            <a:extLst>
              <a:ext uri="{FF2B5EF4-FFF2-40B4-BE49-F238E27FC236}">
                <a16:creationId xmlns:a16="http://schemas.microsoft.com/office/drawing/2014/main" id="{F34DE1DF-4D9F-4809-9182-6EC8535C6F5C}"/>
              </a:ext>
            </a:extLst>
          </p:cNvPr>
          <p:cNvPicPr>
            <a:picLocks noChangeAspect="1"/>
          </p:cNvPicPr>
          <p:nvPr/>
        </p:nvPicPr>
        <p:blipFill>
          <a:blip r:embed="rId2"/>
          <a:stretch>
            <a:fillRect/>
          </a:stretch>
        </p:blipFill>
        <p:spPr>
          <a:xfrm>
            <a:off x="2835965" y="92494"/>
            <a:ext cx="9286496" cy="6673011"/>
          </a:xfrm>
          <a:prstGeom prst="rect">
            <a:avLst/>
          </a:prstGeom>
        </p:spPr>
      </p:pic>
    </p:spTree>
    <p:extLst>
      <p:ext uri="{BB962C8B-B14F-4D97-AF65-F5344CB8AC3E}">
        <p14:creationId xmlns:p14="http://schemas.microsoft.com/office/powerpoint/2010/main" val="308033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8297" y="2128058"/>
            <a:ext cx="5128953" cy="1446550"/>
          </a:xfrm>
          <a:prstGeom prst="rect">
            <a:avLst/>
          </a:prstGeom>
          <a:noFill/>
        </p:spPr>
        <p:txBody>
          <a:bodyPr wrap="square" rtlCol="0">
            <a:spAutoFit/>
          </a:bodyPr>
          <a:lstStyle/>
          <a:p>
            <a:r>
              <a:rPr lang="en-GB" sz="8800" dirty="0" smtClean="0">
                <a:latin typeface="Debbie Hepplewhite Print Font" panose="03050602040000000000" pitchFamily="66" charset="0"/>
              </a:rPr>
              <a:t>Day </a:t>
            </a:r>
            <a:r>
              <a:rPr lang="en-GB" sz="8800" dirty="0">
                <a:latin typeface="Debbie Hepplewhite Print Font" panose="03050602040000000000" pitchFamily="66" charset="0"/>
              </a:rPr>
              <a:t>1</a:t>
            </a:r>
            <a:endParaRPr lang="en-GB" sz="8800" dirty="0">
              <a:latin typeface="Debbie Hepplewhite Print Font" panose="03050602040000000000" pitchFamily="66" charset="0"/>
            </a:endParaRPr>
          </a:p>
        </p:txBody>
      </p:sp>
    </p:spTree>
    <p:extLst>
      <p:ext uri="{BB962C8B-B14F-4D97-AF65-F5344CB8AC3E}">
        <p14:creationId xmlns:p14="http://schemas.microsoft.com/office/powerpoint/2010/main" val="344528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2EBFE-3B99-4A5C-8599-28642B4BCB76}"/>
              </a:ext>
            </a:extLst>
          </p:cNvPr>
          <p:cNvSpPr txBox="1"/>
          <p:nvPr/>
        </p:nvSpPr>
        <p:spPr>
          <a:xfrm>
            <a:off x="549224" y="1837419"/>
            <a:ext cx="2586825" cy="3231654"/>
          </a:xfrm>
          <a:prstGeom prst="rect">
            <a:avLst/>
          </a:prstGeom>
          <a:noFill/>
          <a:ln>
            <a:solidFill>
              <a:srgbClr val="FF0000"/>
            </a:solidFill>
          </a:ln>
        </p:spPr>
        <p:txBody>
          <a:bodyPr wrap="square" rtlCol="0">
            <a:spAutoFit/>
          </a:bodyPr>
          <a:lstStyle/>
          <a:p>
            <a:pPr algn="ctr"/>
            <a:r>
              <a:rPr lang="en-GB" sz="2000" dirty="0">
                <a:latin typeface="Debbie Hepplewhite Print Font" panose="03050602040000000000" pitchFamily="66" charset="0"/>
              </a:rPr>
              <a:t>Day </a:t>
            </a:r>
            <a:r>
              <a:rPr lang="en-GB" sz="2000" dirty="0" smtClean="0">
                <a:latin typeface="Debbie Hepplewhite Print Font" panose="03050602040000000000" pitchFamily="66" charset="0"/>
              </a:rPr>
              <a:t>3</a:t>
            </a:r>
          </a:p>
          <a:p>
            <a:pPr algn="ctr"/>
            <a:r>
              <a:rPr lang="en-GB" sz="2000" dirty="0" smtClean="0">
                <a:latin typeface="Debbie Hepplewhite Print Font" panose="03050602040000000000" pitchFamily="66" charset="0"/>
              </a:rPr>
              <a:t>Maths </a:t>
            </a:r>
            <a:r>
              <a:rPr lang="en-GB" sz="2000" dirty="0">
                <a:latin typeface="Debbie Hepplewhite Print Font" panose="03050602040000000000" pitchFamily="66" charset="0"/>
              </a:rPr>
              <a:t>Practical Lesson.</a:t>
            </a:r>
          </a:p>
          <a:p>
            <a:pPr algn="ctr"/>
            <a:endParaRPr lang="en-GB" sz="2000" dirty="0">
              <a:latin typeface="Debbie Hepplewhite Print Font" panose="03050602040000000000" pitchFamily="66" charset="0"/>
            </a:endParaRPr>
          </a:p>
          <a:p>
            <a:pPr algn="ctr"/>
            <a:r>
              <a:rPr lang="en-GB" sz="2000" dirty="0">
                <a:latin typeface="Debbie Hepplewhite Print Font" panose="03050602040000000000" pitchFamily="66" charset="0"/>
              </a:rPr>
              <a:t>Practise forming the numbers </a:t>
            </a:r>
            <a:r>
              <a:rPr lang="en-GB" sz="2000" dirty="0" smtClean="0">
                <a:latin typeface="Debbie Hepplewhite Print Font" panose="03050602040000000000" pitchFamily="66" charset="0"/>
              </a:rPr>
              <a:t>from twenty to thirty.</a:t>
            </a:r>
            <a:endParaRPr lang="en-GB" sz="2000" dirty="0">
              <a:latin typeface="Debbie Hepplewhite Print Font" panose="03050602040000000000" pitchFamily="66" charset="0"/>
            </a:endParaRPr>
          </a:p>
          <a:p>
            <a:endParaRPr lang="en-GB" sz="2400" dirty="0">
              <a:latin typeface="Debbie Hepplewhite Print Font" panose="03050602040000000000" pitchFamily="66" charset="0"/>
            </a:endParaRPr>
          </a:p>
        </p:txBody>
      </p:sp>
      <p:grpSp>
        <p:nvGrpSpPr>
          <p:cNvPr id="2" name="Group 1"/>
          <p:cNvGrpSpPr/>
          <p:nvPr/>
        </p:nvGrpSpPr>
        <p:grpSpPr>
          <a:xfrm>
            <a:off x="4487054" y="156147"/>
            <a:ext cx="6560695" cy="6560695"/>
            <a:chOff x="4487054" y="156147"/>
            <a:chExt cx="6560695" cy="656069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054" y="156147"/>
              <a:ext cx="6560695" cy="656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84844"/>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56344"/>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6894"/>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5588"/>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174990"/>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598513"/>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775065"/>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4356090"/>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4946640"/>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5537190"/>
              <a:ext cx="323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6176963"/>
              <a:ext cx="2857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80656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8297" y="2128058"/>
            <a:ext cx="5128953" cy="1446550"/>
          </a:xfrm>
          <a:prstGeom prst="rect">
            <a:avLst/>
          </a:prstGeom>
          <a:noFill/>
        </p:spPr>
        <p:txBody>
          <a:bodyPr wrap="square" rtlCol="0">
            <a:spAutoFit/>
          </a:bodyPr>
          <a:lstStyle/>
          <a:p>
            <a:r>
              <a:rPr lang="en-GB" sz="8800" dirty="0" smtClean="0">
                <a:latin typeface="Debbie Hepplewhite Print Font" panose="03050602040000000000" pitchFamily="66" charset="0"/>
              </a:rPr>
              <a:t>Day </a:t>
            </a:r>
            <a:r>
              <a:rPr lang="en-GB" sz="8800" dirty="0">
                <a:latin typeface="Debbie Hepplewhite Print Font" panose="03050602040000000000" pitchFamily="66" charset="0"/>
              </a:rPr>
              <a:t>4</a:t>
            </a:r>
            <a:endParaRPr lang="en-GB" sz="8800" dirty="0">
              <a:latin typeface="Debbie Hepplewhite Print Font" panose="03050602040000000000" pitchFamily="66" charset="0"/>
            </a:endParaRPr>
          </a:p>
        </p:txBody>
      </p:sp>
    </p:spTree>
    <p:extLst>
      <p:ext uri="{BB962C8B-B14F-4D97-AF65-F5344CB8AC3E}">
        <p14:creationId xmlns:p14="http://schemas.microsoft.com/office/powerpoint/2010/main" val="411736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FEE43E-F4B2-423A-ACC1-5CAF54DB9AAA}"/>
              </a:ext>
            </a:extLst>
          </p:cNvPr>
          <p:cNvSpPr txBox="1"/>
          <p:nvPr/>
        </p:nvSpPr>
        <p:spPr>
          <a:xfrm>
            <a:off x="3122951" y="1054798"/>
            <a:ext cx="5846632" cy="523220"/>
          </a:xfrm>
          <a:prstGeom prst="rect">
            <a:avLst/>
          </a:prstGeom>
          <a:noFill/>
        </p:spPr>
        <p:txBody>
          <a:bodyPr wrap="square">
            <a:spAutoFit/>
          </a:bodyPr>
          <a:lstStyle/>
          <a:p>
            <a:r>
              <a:rPr lang="en-GB" sz="2800" dirty="0" smtClean="0">
                <a:latin typeface="Debbie Hepplewhite Print Font" panose="03050602040000000000" pitchFamily="66" charset="0"/>
              </a:rPr>
              <a:t>How far can you count?</a:t>
            </a:r>
            <a:endParaRPr lang="en-GB" sz="2800" dirty="0">
              <a:latin typeface="Debbie Hepplewhite Print Font" panose="03050602040000000000" pitchFamily="66" charset="0"/>
            </a:endParaRPr>
          </a:p>
        </p:txBody>
      </p:sp>
      <p:sp>
        <p:nvSpPr>
          <p:cNvPr id="6" name="TextBox 5">
            <a:extLst>
              <a:ext uri="{FF2B5EF4-FFF2-40B4-BE49-F238E27FC236}">
                <a16:creationId xmlns:a16="http://schemas.microsoft.com/office/drawing/2014/main" id="{5901DD08-9754-40B1-A2CB-355A38B2C11A}"/>
              </a:ext>
            </a:extLst>
          </p:cNvPr>
          <p:cNvSpPr txBox="1"/>
          <p:nvPr/>
        </p:nvSpPr>
        <p:spPr>
          <a:xfrm>
            <a:off x="357447" y="232274"/>
            <a:ext cx="11621193" cy="707886"/>
          </a:xfrm>
          <a:prstGeom prst="rect">
            <a:avLst/>
          </a:prstGeom>
          <a:noFill/>
        </p:spPr>
        <p:txBody>
          <a:bodyPr wrap="square" rtlCol="0">
            <a:spAutoFit/>
          </a:bodyPr>
          <a:lstStyle/>
          <a:p>
            <a:r>
              <a:rPr lang="en-GB" sz="4000" dirty="0" smtClean="0">
                <a:latin typeface="Debbie Hepplewhite Print Font" panose="03050602040000000000" pitchFamily="66" charset="0"/>
              </a:rPr>
              <a:t>Day </a:t>
            </a:r>
            <a:r>
              <a:rPr lang="en-GB" sz="4000" dirty="0">
                <a:latin typeface="Debbie Hepplewhite Print Font" panose="03050602040000000000" pitchFamily="66" charset="0"/>
              </a:rPr>
              <a:t>4</a:t>
            </a:r>
            <a:r>
              <a:rPr lang="en-GB" sz="4000" dirty="0" smtClean="0">
                <a:latin typeface="Debbie Hepplewhite Print Font" panose="03050602040000000000" pitchFamily="66" charset="0"/>
              </a:rPr>
              <a:t>: </a:t>
            </a:r>
            <a:r>
              <a:rPr lang="en-GB" sz="4000" dirty="0" smtClean="0">
                <a:latin typeface="Debbie Hepplewhite Print Font" panose="03050602040000000000" pitchFamily="66" charset="0"/>
              </a:rPr>
              <a:t>Maths Abstract </a:t>
            </a:r>
            <a:r>
              <a:rPr lang="en-GB" sz="4000" dirty="0">
                <a:latin typeface="Debbie Hepplewhite Print Font" panose="03050602040000000000" pitchFamily="66" charset="0"/>
              </a:rPr>
              <a:t>Lesson</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633" y="1728788"/>
            <a:ext cx="607695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2633" y="5741233"/>
            <a:ext cx="6386278" cy="369332"/>
          </a:xfrm>
          <a:prstGeom prst="rect">
            <a:avLst/>
          </a:prstGeom>
          <a:noFill/>
        </p:spPr>
        <p:txBody>
          <a:bodyPr wrap="square" rtlCol="0">
            <a:spAutoFit/>
          </a:bodyPr>
          <a:lstStyle/>
          <a:p>
            <a:r>
              <a:rPr lang="en-GB" dirty="0" smtClean="0">
                <a:hlinkClick r:id="rId2"/>
              </a:rPr>
              <a:t>https://www.youtube.com/watch?v=CyYh1raLGBs</a:t>
            </a:r>
            <a:endParaRPr lang="en-GB" dirty="0"/>
          </a:p>
        </p:txBody>
      </p:sp>
    </p:spTree>
    <p:extLst>
      <p:ext uri="{BB962C8B-B14F-4D97-AF65-F5344CB8AC3E}">
        <p14:creationId xmlns:p14="http://schemas.microsoft.com/office/powerpoint/2010/main" val="7454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573C50-1714-47E1-918C-DBE103384BA7}"/>
              </a:ext>
            </a:extLst>
          </p:cNvPr>
          <p:cNvSpPr txBox="1"/>
          <p:nvPr/>
        </p:nvSpPr>
        <p:spPr>
          <a:xfrm>
            <a:off x="288387" y="379260"/>
            <a:ext cx="9986144" cy="1384995"/>
          </a:xfrm>
          <a:prstGeom prst="rect">
            <a:avLst/>
          </a:prstGeom>
          <a:noFill/>
        </p:spPr>
        <p:txBody>
          <a:bodyPr wrap="square" rtlCol="0">
            <a:spAutoFit/>
          </a:bodyPr>
          <a:lstStyle/>
          <a:p>
            <a:r>
              <a:rPr lang="en-GB" sz="3600" dirty="0">
                <a:latin typeface="Debbie Hepplewhite Print Font" panose="03050602040000000000" pitchFamily="66" charset="0"/>
              </a:rPr>
              <a:t>Day </a:t>
            </a:r>
            <a:r>
              <a:rPr lang="en-GB" sz="3600" dirty="0">
                <a:latin typeface="Debbie Hepplewhite Print Font" panose="03050602040000000000" pitchFamily="66" charset="0"/>
              </a:rPr>
              <a:t>4</a:t>
            </a:r>
            <a:r>
              <a:rPr lang="en-GB" sz="3600" dirty="0" smtClean="0">
                <a:latin typeface="Debbie Hepplewhite Print Font" panose="03050602040000000000" pitchFamily="66" charset="0"/>
              </a:rPr>
              <a:t>: </a:t>
            </a:r>
            <a:r>
              <a:rPr lang="en-GB" sz="3600" dirty="0">
                <a:latin typeface="Debbie Hepplewhite Print Font" panose="03050602040000000000" pitchFamily="66" charset="0"/>
              </a:rPr>
              <a:t>Maths Abstract </a:t>
            </a:r>
            <a:r>
              <a:rPr lang="en-GB" sz="3600" dirty="0" smtClean="0">
                <a:latin typeface="Debbie Hepplewhite Print Font" panose="03050602040000000000" pitchFamily="66" charset="0"/>
              </a:rPr>
              <a:t>lesson</a:t>
            </a:r>
          </a:p>
          <a:p>
            <a:endParaRPr lang="en-GB" sz="2400" dirty="0" smtClean="0">
              <a:latin typeface="Debbie Hepplewhite Print Font" panose="03050602040000000000" pitchFamily="66" charset="0"/>
            </a:endParaRPr>
          </a:p>
          <a:p>
            <a:r>
              <a:rPr lang="en-GB" sz="2400" dirty="0" smtClean="0">
                <a:latin typeface="Debbie Hepplewhite Print Font" panose="03050602040000000000" pitchFamily="66" charset="0"/>
              </a:rPr>
              <a:t>Adding up</a:t>
            </a:r>
            <a:endParaRPr lang="en-GB" sz="2400" dirty="0">
              <a:latin typeface="Debbie Hepplewhite Print Font" panose="03050602040000000000" pitchFamily="66" charset="0"/>
            </a:endParaRPr>
          </a:p>
        </p:txBody>
      </p:sp>
      <p:pic>
        <p:nvPicPr>
          <p:cNvPr id="7" name="Picture 6"/>
          <p:cNvPicPr>
            <a:picLocks noChangeAspect="1"/>
          </p:cNvPicPr>
          <p:nvPr/>
        </p:nvPicPr>
        <p:blipFill rotWithShape="1">
          <a:blip r:embed="rId2"/>
          <a:srcRect b="31396"/>
          <a:stretch/>
        </p:blipFill>
        <p:spPr>
          <a:xfrm>
            <a:off x="2676525" y="1071563"/>
            <a:ext cx="8422884" cy="3983764"/>
          </a:xfrm>
          <a:prstGeom prst="rect">
            <a:avLst/>
          </a:prstGeom>
        </p:spPr>
      </p:pic>
      <p:pic>
        <p:nvPicPr>
          <p:cNvPr id="3" name="Picture 2"/>
          <p:cNvPicPr>
            <a:picLocks noChangeAspect="1"/>
          </p:cNvPicPr>
          <p:nvPr/>
        </p:nvPicPr>
        <p:blipFill>
          <a:blip r:embed="rId3"/>
          <a:stretch>
            <a:fillRect/>
          </a:stretch>
        </p:blipFill>
        <p:spPr>
          <a:xfrm>
            <a:off x="2676525" y="5074920"/>
            <a:ext cx="6676481" cy="749873"/>
          </a:xfrm>
          <a:prstGeom prst="rect">
            <a:avLst/>
          </a:prstGeom>
        </p:spPr>
      </p:pic>
    </p:spTree>
    <p:extLst>
      <p:ext uri="{BB962C8B-B14F-4D97-AF65-F5344CB8AC3E}">
        <p14:creationId xmlns:p14="http://schemas.microsoft.com/office/powerpoint/2010/main" val="1020282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573C50-1714-47E1-918C-DBE103384BA7}"/>
              </a:ext>
            </a:extLst>
          </p:cNvPr>
          <p:cNvSpPr txBox="1"/>
          <p:nvPr/>
        </p:nvSpPr>
        <p:spPr>
          <a:xfrm>
            <a:off x="288387" y="379260"/>
            <a:ext cx="9986144" cy="1384995"/>
          </a:xfrm>
          <a:prstGeom prst="rect">
            <a:avLst/>
          </a:prstGeom>
          <a:noFill/>
        </p:spPr>
        <p:txBody>
          <a:bodyPr wrap="square" rtlCol="0">
            <a:spAutoFit/>
          </a:bodyPr>
          <a:lstStyle/>
          <a:p>
            <a:r>
              <a:rPr lang="en-GB" sz="3600" dirty="0">
                <a:latin typeface="Debbie Hepplewhite Print Font" panose="03050602040000000000" pitchFamily="66" charset="0"/>
              </a:rPr>
              <a:t>Day </a:t>
            </a:r>
            <a:r>
              <a:rPr lang="en-GB" sz="3600" dirty="0">
                <a:latin typeface="Debbie Hepplewhite Print Font" panose="03050602040000000000" pitchFamily="66" charset="0"/>
              </a:rPr>
              <a:t>4</a:t>
            </a:r>
            <a:r>
              <a:rPr lang="en-GB" sz="3600" dirty="0" smtClean="0">
                <a:latin typeface="Debbie Hepplewhite Print Font" panose="03050602040000000000" pitchFamily="66" charset="0"/>
              </a:rPr>
              <a:t>: </a:t>
            </a:r>
            <a:r>
              <a:rPr lang="en-GB" sz="3600" dirty="0">
                <a:latin typeface="Debbie Hepplewhite Print Font" panose="03050602040000000000" pitchFamily="66" charset="0"/>
              </a:rPr>
              <a:t>Maths Abstract </a:t>
            </a:r>
            <a:r>
              <a:rPr lang="en-GB" sz="3600" dirty="0" smtClean="0">
                <a:latin typeface="Debbie Hepplewhite Print Font" panose="03050602040000000000" pitchFamily="66" charset="0"/>
              </a:rPr>
              <a:t>lesson</a:t>
            </a:r>
          </a:p>
          <a:p>
            <a:endParaRPr lang="en-GB" sz="2400" dirty="0" smtClean="0">
              <a:latin typeface="Debbie Hepplewhite Print Font" panose="03050602040000000000" pitchFamily="66" charset="0"/>
            </a:endParaRPr>
          </a:p>
          <a:p>
            <a:r>
              <a:rPr lang="en-GB" sz="2400" dirty="0" smtClean="0">
                <a:latin typeface="Debbie Hepplewhite Print Font" panose="03050602040000000000" pitchFamily="66" charset="0"/>
              </a:rPr>
              <a:t>Adding up</a:t>
            </a:r>
            <a:endParaRPr lang="en-GB" sz="2400" dirty="0">
              <a:latin typeface="Debbie Hepplewhite Print Font" panose="03050602040000000000" pitchFamily="66" charset="0"/>
            </a:endParaRPr>
          </a:p>
        </p:txBody>
      </p:sp>
      <p:pic>
        <p:nvPicPr>
          <p:cNvPr id="2" name="Picture 1"/>
          <p:cNvPicPr>
            <a:picLocks noChangeAspect="1"/>
          </p:cNvPicPr>
          <p:nvPr/>
        </p:nvPicPr>
        <p:blipFill rotWithShape="1">
          <a:blip r:embed="rId2"/>
          <a:srcRect b="32752"/>
          <a:stretch/>
        </p:blipFill>
        <p:spPr>
          <a:xfrm>
            <a:off x="2513501" y="1071757"/>
            <a:ext cx="8670315" cy="3892129"/>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7698" y="3305838"/>
            <a:ext cx="2466975" cy="1847850"/>
          </a:xfrm>
          <a:prstGeom prst="rect">
            <a:avLst/>
          </a:prstGeom>
        </p:spPr>
      </p:pic>
      <p:pic>
        <p:nvPicPr>
          <p:cNvPr id="4" name="Picture 3"/>
          <p:cNvPicPr>
            <a:picLocks noChangeAspect="1"/>
          </p:cNvPicPr>
          <p:nvPr/>
        </p:nvPicPr>
        <p:blipFill>
          <a:blip r:embed="rId4"/>
          <a:stretch>
            <a:fillRect/>
          </a:stretch>
        </p:blipFill>
        <p:spPr>
          <a:xfrm>
            <a:off x="2513502" y="4997100"/>
            <a:ext cx="6395368" cy="718384"/>
          </a:xfrm>
          <a:prstGeom prst="rect">
            <a:avLst/>
          </a:prstGeom>
        </p:spPr>
      </p:pic>
    </p:spTree>
    <p:extLst>
      <p:ext uri="{BB962C8B-B14F-4D97-AF65-F5344CB8AC3E}">
        <p14:creationId xmlns:p14="http://schemas.microsoft.com/office/powerpoint/2010/main" val="239177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573C50-1714-47E1-918C-DBE103384BA7}"/>
              </a:ext>
            </a:extLst>
          </p:cNvPr>
          <p:cNvSpPr txBox="1"/>
          <p:nvPr/>
        </p:nvSpPr>
        <p:spPr>
          <a:xfrm>
            <a:off x="288387" y="379260"/>
            <a:ext cx="9986144" cy="1384995"/>
          </a:xfrm>
          <a:prstGeom prst="rect">
            <a:avLst/>
          </a:prstGeom>
          <a:noFill/>
        </p:spPr>
        <p:txBody>
          <a:bodyPr wrap="square" rtlCol="0">
            <a:spAutoFit/>
          </a:bodyPr>
          <a:lstStyle/>
          <a:p>
            <a:r>
              <a:rPr lang="en-GB" sz="3600" dirty="0">
                <a:latin typeface="Debbie Hepplewhite Print Font" panose="03050602040000000000" pitchFamily="66" charset="0"/>
              </a:rPr>
              <a:t>Day </a:t>
            </a:r>
            <a:r>
              <a:rPr lang="en-GB" sz="3600" dirty="0">
                <a:latin typeface="Debbie Hepplewhite Print Font" panose="03050602040000000000" pitchFamily="66" charset="0"/>
              </a:rPr>
              <a:t>4</a:t>
            </a:r>
            <a:r>
              <a:rPr lang="en-GB" sz="3600" dirty="0" smtClean="0">
                <a:latin typeface="Debbie Hepplewhite Print Font" panose="03050602040000000000" pitchFamily="66" charset="0"/>
              </a:rPr>
              <a:t>: </a:t>
            </a:r>
            <a:r>
              <a:rPr lang="en-GB" sz="3600" dirty="0">
                <a:latin typeface="Debbie Hepplewhite Print Font" panose="03050602040000000000" pitchFamily="66" charset="0"/>
              </a:rPr>
              <a:t>Maths Abstract </a:t>
            </a:r>
            <a:r>
              <a:rPr lang="en-GB" sz="3600" dirty="0" smtClean="0">
                <a:latin typeface="Debbie Hepplewhite Print Font" panose="03050602040000000000" pitchFamily="66" charset="0"/>
              </a:rPr>
              <a:t>lesson</a:t>
            </a:r>
          </a:p>
          <a:p>
            <a:endParaRPr lang="en-GB" sz="2400" dirty="0" smtClean="0">
              <a:latin typeface="Debbie Hepplewhite Print Font" panose="03050602040000000000" pitchFamily="66" charset="0"/>
            </a:endParaRPr>
          </a:p>
          <a:p>
            <a:r>
              <a:rPr lang="en-GB" sz="2400" dirty="0" smtClean="0">
                <a:latin typeface="Debbie Hepplewhite Print Font" panose="03050602040000000000" pitchFamily="66" charset="0"/>
              </a:rPr>
              <a:t>Adding up</a:t>
            </a:r>
            <a:endParaRPr lang="en-GB" sz="2400" dirty="0">
              <a:latin typeface="Debbie Hepplewhite Print Font" panose="03050602040000000000" pitchFamily="66" charset="0"/>
            </a:endParaRPr>
          </a:p>
        </p:txBody>
      </p:sp>
      <p:pic>
        <p:nvPicPr>
          <p:cNvPr id="3" name="Picture 2"/>
          <p:cNvPicPr>
            <a:picLocks noChangeAspect="1"/>
          </p:cNvPicPr>
          <p:nvPr/>
        </p:nvPicPr>
        <p:blipFill rotWithShape="1">
          <a:blip r:embed="rId2"/>
          <a:srcRect b="30983"/>
          <a:stretch/>
        </p:blipFill>
        <p:spPr>
          <a:xfrm>
            <a:off x="2327910" y="940935"/>
            <a:ext cx="9031752" cy="3996826"/>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9462" y="3212480"/>
            <a:ext cx="2466975" cy="1847850"/>
          </a:xfrm>
          <a:prstGeom prst="rect">
            <a:avLst/>
          </a:prstGeom>
        </p:spPr>
      </p:pic>
      <p:sp>
        <p:nvSpPr>
          <p:cNvPr id="11" name="Freeform 10"/>
          <p:cNvSpPr/>
          <p:nvPr/>
        </p:nvSpPr>
        <p:spPr>
          <a:xfrm>
            <a:off x="4457449" y="4585399"/>
            <a:ext cx="590843" cy="398584"/>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2" name="Freeform 11"/>
          <p:cNvSpPr/>
          <p:nvPr/>
        </p:nvSpPr>
        <p:spPr>
          <a:xfrm>
            <a:off x="5024589" y="4545541"/>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3" name="Freeform 12"/>
          <p:cNvSpPr/>
          <p:nvPr/>
        </p:nvSpPr>
        <p:spPr>
          <a:xfrm>
            <a:off x="5632284" y="4545541"/>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4" name="Freeform 13"/>
          <p:cNvSpPr/>
          <p:nvPr/>
        </p:nvSpPr>
        <p:spPr>
          <a:xfrm>
            <a:off x="6234960" y="4561953"/>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5" name="Freeform 14"/>
          <p:cNvSpPr/>
          <p:nvPr/>
        </p:nvSpPr>
        <p:spPr>
          <a:xfrm>
            <a:off x="6835182" y="4585399"/>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 name="Freeform 15"/>
          <p:cNvSpPr/>
          <p:nvPr/>
        </p:nvSpPr>
        <p:spPr>
          <a:xfrm>
            <a:off x="7426025" y="4585399"/>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pic>
        <p:nvPicPr>
          <p:cNvPr id="17" name="Picture 16"/>
          <p:cNvPicPr>
            <a:picLocks noChangeAspect="1"/>
          </p:cNvPicPr>
          <p:nvPr/>
        </p:nvPicPr>
        <p:blipFill>
          <a:blip r:embed="rId4"/>
          <a:stretch>
            <a:fillRect/>
          </a:stretch>
        </p:blipFill>
        <p:spPr>
          <a:xfrm>
            <a:off x="2327909" y="4893212"/>
            <a:ext cx="6580959" cy="739231"/>
          </a:xfrm>
          <a:prstGeom prst="rect">
            <a:avLst/>
          </a:prstGeom>
        </p:spPr>
      </p:pic>
    </p:spTree>
    <p:extLst>
      <p:ext uri="{BB962C8B-B14F-4D97-AF65-F5344CB8AC3E}">
        <p14:creationId xmlns:p14="http://schemas.microsoft.com/office/powerpoint/2010/main" val="221142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573C50-1714-47E1-918C-DBE103384BA7}"/>
              </a:ext>
            </a:extLst>
          </p:cNvPr>
          <p:cNvSpPr txBox="1"/>
          <p:nvPr/>
        </p:nvSpPr>
        <p:spPr>
          <a:xfrm>
            <a:off x="288387" y="379260"/>
            <a:ext cx="9986144" cy="1384995"/>
          </a:xfrm>
          <a:prstGeom prst="rect">
            <a:avLst/>
          </a:prstGeom>
          <a:noFill/>
        </p:spPr>
        <p:txBody>
          <a:bodyPr wrap="square" rtlCol="0">
            <a:spAutoFit/>
          </a:bodyPr>
          <a:lstStyle/>
          <a:p>
            <a:r>
              <a:rPr lang="en-GB" sz="3600" dirty="0">
                <a:latin typeface="Debbie Hepplewhite Print Font" panose="03050602040000000000" pitchFamily="66" charset="0"/>
              </a:rPr>
              <a:t>Day </a:t>
            </a:r>
            <a:r>
              <a:rPr lang="en-GB" sz="3600" dirty="0">
                <a:latin typeface="Debbie Hepplewhite Print Font" panose="03050602040000000000" pitchFamily="66" charset="0"/>
              </a:rPr>
              <a:t>4</a:t>
            </a:r>
            <a:r>
              <a:rPr lang="en-GB" sz="3600" dirty="0" smtClean="0">
                <a:latin typeface="Debbie Hepplewhite Print Font" panose="03050602040000000000" pitchFamily="66" charset="0"/>
              </a:rPr>
              <a:t>: </a:t>
            </a:r>
            <a:r>
              <a:rPr lang="en-GB" sz="3600" dirty="0">
                <a:latin typeface="Debbie Hepplewhite Print Font" panose="03050602040000000000" pitchFamily="66" charset="0"/>
              </a:rPr>
              <a:t>Maths Abstract </a:t>
            </a:r>
            <a:r>
              <a:rPr lang="en-GB" sz="3600" dirty="0" smtClean="0">
                <a:latin typeface="Debbie Hepplewhite Print Font" panose="03050602040000000000" pitchFamily="66" charset="0"/>
              </a:rPr>
              <a:t>lesson</a:t>
            </a:r>
          </a:p>
          <a:p>
            <a:endParaRPr lang="en-GB" sz="2400" dirty="0" smtClean="0">
              <a:latin typeface="Debbie Hepplewhite Print Font" panose="03050602040000000000" pitchFamily="66" charset="0"/>
            </a:endParaRPr>
          </a:p>
          <a:p>
            <a:r>
              <a:rPr lang="en-GB" sz="2400" dirty="0" smtClean="0">
                <a:latin typeface="Debbie Hepplewhite Print Font" panose="03050602040000000000" pitchFamily="66" charset="0"/>
              </a:rPr>
              <a:t>Adding up</a:t>
            </a:r>
            <a:endParaRPr lang="en-GB" sz="2400" dirty="0">
              <a:latin typeface="Debbie Hepplewhite Print Font" panose="03050602040000000000" pitchFamily="66" charset="0"/>
            </a:endParaRPr>
          </a:p>
        </p:txBody>
      </p:sp>
      <p:pic>
        <p:nvPicPr>
          <p:cNvPr id="3" name="Picture 2"/>
          <p:cNvPicPr>
            <a:picLocks noChangeAspect="1"/>
          </p:cNvPicPr>
          <p:nvPr/>
        </p:nvPicPr>
        <p:blipFill rotWithShape="1">
          <a:blip r:embed="rId2"/>
          <a:srcRect b="30983"/>
          <a:stretch/>
        </p:blipFill>
        <p:spPr>
          <a:xfrm>
            <a:off x="2327910" y="940935"/>
            <a:ext cx="9031752" cy="3996826"/>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6969" y="2532062"/>
            <a:ext cx="2466975" cy="1847850"/>
          </a:xfrm>
          <a:prstGeom prst="rect">
            <a:avLst/>
          </a:prstGeom>
        </p:spPr>
      </p:pic>
      <p:sp>
        <p:nvSpPr>
          <p:cNvPr id="11" name="Freeform 10"/>
          <p:cNvSpPr/>
          <p:nvPr/>
        </p:nvSpPr>
        <p:spPr>
          <a:xfrm>
            <a:off x="4457449" y="4585399"/>
            <a:ext cx="590843" cy="398584"/>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2" name="Freeform 11"/>
          <p:cNvSpPr/>
          <p:nvPr/>
        </p:nvSpPr>
        <p:spPr>
          <a:xfrm>
            <a:off x="5024589" y="4545541"/>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3" name="Freeform 12"/>
          <p:cNvSpPr/>
          <p:nvPr/>
        </p:nvSpPr>
        <p:spPr>
          <a:xfrm>
            <a:off x="5632284" y="4545541"/>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4" name="Freeform 13"/>
          <p:cNvSpPr/>
          <p:nvPr/>
        </p:nvSpPr>
        <p:spPr>
          <a:xfrm>
            <a:off x="6234960" y="4561953"/>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5" name="Freeform 14"/>
          <p:cNvSpPr/>
          <p:nvPr/>
        </p:nvSpPr>
        <p:spPr>
          <a:xfrm>
            <a:off x="6835182" y="4585399"/>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6" name="Freeform 15"/>
          <p:cNvSpPr/>
          <p:nvPr/>
        </p:nvSpPr>
        <p:spPr>
          <a:xfrm>
            <a:off x="7426025" y="4585399"/>
            <a:ext cx="590843" cy="351692"/>
          </a:xfrm>
          <a:custGeom>
            <a:avLst/>
            <a:gdLst>
              <a:gd name="connsiteX0" fmla="*/ 0 w 590843"/>
              <a:gd name="connsiteY0" fmla="*/ 576910 h 576910"/>
              <a:gd name="connsiteX1" fmla="*/ 267286 w 590843"/>
              <a:gd name="connsiteY1" fmla="*/ 134 h 576910"/>
              <a:gd name="connsiteX2" fmla="*/ 590843 w 590843"/>
              <a:gd name="connsiteY2" fmla="*/ 534707 h 576910"/>
            </a:gdLst>
            <a:ahLst/>
            <a:cxnLst>
              <a:cxn ang="0">
                <a:pos x="connsiteX0" y="connsiteY0"/>
              </a:cxn>
              <a:cxn ang="0">
                <a:pos x="connsiteX1" y="connsiteY1"/>
              </a:cxn>
              <a:cxn ang="0">
                <a:pos x="connsiteX2" y="connsiteY2"/>
              </a:cxn>
            </a:cxnLst>
            <a:rect l="l" t="t" r="r" b="b"/>
            <a:pathLst>
              <a:path w="590843" h="576910">
                <a:moveTo>
                  <a:pt x="0" y="576910"/>
                </a:moveTo>
                <a:cubicBezTo>
                  <a:pt x="84406" y="292039"/>
                  <a:pt x="168812" y="7168"/>
                  <a:pt x="267286" y="134"/>
                </a:cubicBezTo>
                <a:cubicBezTo>
                  <a:pt x="365760" y="-6900"/>
                  <a:pt x="478301" y="263903"/>
                  <a:pt x="590843" y="534707"/>
                </a:cubicBezTo>
              </a:path>
            </a:pathLst>
          </a:custGeom>
          <a:ln w="73025">
            <a:solidFill>
              <a:schemeClr val="tx1">
                <a:lumMod val="50000"/>
                <a:lumOff val="50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pic>
        <p:nvPicPr>
          <p:cNvPr id="17" name="Picture 16"/>
          <p:cNvPicPr>
            <a:picLocks noChangeAspect="1"/>
          </p:cNvPicPr>
          <p:nvPr/>
        </p:nvPicPr>
        <p:blipFill>
          <a:blip r:embed="rId4"/>
          <a:stretch>
            <a:fillRect/>
          </a:stretch>
        </p:blipFill>
        <p:spPr>
          <a:xfrm>
            <a:off x="2327909" y="4893212"/>
            <a:ext cx="6580959" cy="739231"/>
          </a:xfrm>
          <a:prstGeom prst="rect">
            <a:avLst/>
          </a:prstGeom>
        </p:spPr>
      </p:pic>
      <p:sp>
        <p:nvSpPr>
          <p:cNvPr id="18" name="TextBox 17"/>
          <p:cNvSpPr txBox="1"/>
          <p:nvPr/>
        </p:nvSpPr>
        <p:spPr>
          <a:xfrm>
            <a:off x="5320010" y="3769809"/>
            <a:ext cx="731520" cy="646331"/>
          </a:xfrm>
          <a:prstGeom prst="rect">
            <a:avLst/>
          </a:prstGeom>
          <a:noFill/>
        </p:spPr>
        <p:txBody>
          <a:bodyPr wrap="square" rtlCol="0">
            <a:spAutoFit/>
          </a:bodyPr>
          <a:lstStyle/>
          <a:p>
            <a:r>
              <a:rPr lang="en-GB" sz="3600" b="1" dirty="0" smtClean="0">
                <a:solidFill>
                  <a:schemeClr val="tx1">
                    <a:lumMod val="65000"/>
                    <a:lumOff val="35000"/>
                  </a:schemeClr>
                </a:solidFill>
                <a:latin typeface="Debbie Hepplewhite Print Font" panose="03050602040000000000" pitchFamily="66" charset="0"/>
              </a:rPr>
              <a:t>9</a:t>
            </a:r>
            <a:endParaRPr lang="en-GB" sz="3600" b="1" dirty="0">
              <a:solidFill>
                <a:schemeClr val="tx1">
                  <a:lumMod val="65000"/>
                  <a:lumOff val="35000"/>
                </a:schemeClr>
              </a:solidFill>
              <a:latin typeface="Debbie Hepplewhite Print Font" panose="03050602040000000000" pitchFamily="66" charset="0"/>
            </a:endParaRPr>
          </a:p>
        </p:txBody>
      </p:sp>
    </p:spTree>
    <p:extLst>
      <p:ext uri="{BB962C8B-B14F-4D97-AF65-F5344CB8AC3E}">
        <p14:creationId xmlns:p14="http://schemas.microsoft.com/office/powerpoint/2010/main" val="1147981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C07727D9-FEC6-4AEF-872E-35363710AF19}"/>
              </a:ext>
            </a:extLst>
          </p:cNvPr>
          <p:cNvGraphicFramePr>
            <a:graphicFrameLocks/>
          </p:cNvGraphicFramePr>
          <p:nvPr>
            <p:extLst/>
          </p:nvPr>
        </p:nvGraphicFramePr>
        <p:xfrm>
          <a:off x="1537056" y="6169726"/>
          <a:ext cx="9144009" cy="519112"/>
        </p:xfrm>
        <a:graphic>
          <a:graphicData uri="http://schemas.openxmlformats.org/drawingml/2006/table">
            <a:tbl>
              <a:tblPr firstRow="1" bandRow="1">
                <a:tableStyleId>{5C22544A-7EE6-4342-B048-85BDC9FD1C3A}</a:tableStyleId>
              </a:tblPr>
              <a:tblGrid>
                <a:gridCol w="435429">
                  <a:extLst>
                    <a:ext uri="{9D8B030D-6E8A-4147-A177-3AD203B41FA5}">
                      <a16:colId xmlns:a16="http://schemas.microsoft.com/office/drawing/2014/main" val="20000"/>
                    </a:ext>
                  </a:extLst>
                </a:gridCol>
                <a:gridCol w="435429">
                  <a:extLst>
                    <a:ext uri="{9D8B030D-6E8A-4147-A177-3AD203B41FA5}">
                      <a16:colId xmlns:a16="http://schemas.microsoft.com/office/drawing/2014/main" val="20001"/>
                    </a:ext>
                  </a:extLst>
                </a:gridCol>
                <a:gridCol w="435429">
                  <a:extLst>
                    <a:ext uri="{9D8B030D-6E8A-4147-A177-3AD203B41FA5}">
                      <a16:colId xmlns:a16="http://schemas.microsoft.com/office/drawing/2014/main" val="20002"/>
                    </a:ext>
                  </a:extLst>
                </a:gridCol>
                <a:gridCol w="435429">
                  <a:extLst>
                    <a:ext uri="{9D8B030D-6E8A-4147-A177-3AD203B41FA5}">
                      <a16:colId xmlns:a16="http://schemas.microsoft.com/office/drawing/2014/main" val="20003"/>
                    </a:ext>
                  </a:extLst>
                </a:gridCol>
                <a:gridCol w="435429">
                  <a:extLst>
                    <a:ext uri="{9D8B030D-6E8A-4147-A177-3AD203B41FA5}">
                      <a16:colId xmlns:a16="http://schemas.microsoft.com/office/drawing/2014/main" val="20004"/>
                    </a:ext>
                  </a:extLst>
                </a:gridCol>
                <a:gridCol w="435429">
                  <a:extLst>
                    <a:ext uri="{9D8B030D-6E8A-4147-A177-3AD203B41FA5}">
                      <a16:colId xmlns:a16="http://schemas.microsoft.com/office/drawing/2014/main" val="20005"/>
                    </a:ext>
                  </a:extLst>
                </a:gridCol>
                <a:gridCol w="435429">
                  <a:extLst>
                    <a:ext uri="{9D8B030D-6E8A-4147-A177-3AD203B41FA5}">
                      <a16:colId xmlns:a16="http://schemas.microsoft.com/office/drawing/2014/main" val="20006"/>
                    </a:ext>
                  </a:extLst>
                </a:gridCol>
                <a:gridCol w="435429">
                  <a:extLst>
                    <a:ext uri="{9D8B030D-6E8A-4147-A177-3AD203B41FA5}">
                      <a16:colId xmlns:a16="http://schemas.microsoft.com/office/drawing/2014/main" val="20007"/>
                    </a:ext>
                  </a:extLst>
                </a:gridCol>
                <a:gridCol w="435429">
                  <a:extLst>
                    <a:ext uri="{9D8B030D-6E8A-4147-A177-3AD203B41FA5}">
                      <a16:colId xmlns:a16="http://schemas.microsoft.com/office/drawing/2014/main" val="20008"/>
                    </a:ext>
                  </a:extLst>
                </a:gridCol>
                <a:gridCol w="435429">
                  <a:extLst>
                    <a:ext uri="{9D8B030D-6E8A-4147-A177-3AD203B41FA5}">
                      <a16:colId xmlns:a16="http://schemas.microsoft.com/office/drawing/2014/main" val="20009"/>
                    </a:ext>
                  </a:extLst>
                </a:gridCol>
                <a:gridCol w="435429">
                  <a:extLst>
                    <a:ext uri="{9D8B030D-6E8A-4147-A177-3AD203B41FA5}">
                      <a16:colId xmlns:a16="http://schemas.microsoft.com/office/drawing/2014/main" val="20010"/>
                    </a:ext>
                  </a:extLst>
                </a:gridCol>
                <a:gridCol w="435429">
                  <a:extLst>
                    <a:ext uri="{9D8B030D-6E8A-4147-A177-3AD203B41FA5}">
                      <a16:colId xmlns:a16="http://schemas.microsoft.com/office/drawing/2014/main" val="2593412270"/>
                    </a:ext>
                  </a:extLst>
                </a:gridCol>
                <a:gridCol w="435429">
                  <a:extLst>
                    <a:ext uri="{9D8B030D-6E8A-4147-A177-3AD203B41FA5}">
                      <a16:colId xmlns:a16="http://schemas.microsoft.com/office/drawing/2014/main" val="3435609445"/>
                    </a:ext>
                  </a:extLst>
                </a:gridCol>
                <a:gridCol w="435429">
                  <a:extLst>
                    <a:ext uri="{9D8B030D-6E8A-4147-A177-3AD203B41FA5}">
                      <a16:colId xmlns:a16="http://schemas.microsoft.com/office/drawing/2014/main" val="3966065375"/>
                    </a:ext>
                  </a:extLst>
                </a:gridCol>
                <a:gridCol w="435429">
                  <a:extLst>
                    <a:ext uri="{9D8B030D-6E8A-4147-A177-3AD203B41FA5}">
                      <a16:colId xmlns:a16="http://schemas.microsoft.com/office/drawing/2014/main" val="417409216"/>
                    </a:ext>
                  </a:extLst>
                </a:gridCol>
                <a:gridCol w="435429">
                  <a:extLst>
                    <a:ext uri="{9D8B030D-6E8A-4147-A177-3AD203B41FA5}">
                      <a16:colId xmlns:a16="http://schemas.microsoft.com/office/drawing/2014/main" val="1795605097"/>
                    </a:ext>
                  </a:extLst>
                </a:gridCol>
                <a:gridCol w="435429">
                  <a:extLst>
                    <a:ext uri="{9D8B030D-6E8A-4147-A177-3AD203B41FA5}">
                      <a16:colId xmlns:a16="http://schemas.microsoft.com/office/drawing/2014/main" val="3706688898"/>
                    </a:ext>
                  </a:extLst>
                </a:gridCol>
                <a:gridCol w="435429">
                  <a:extLst>
                    <a:ext uri="{9D8B030D-6E8A-4147-A177-3AD203B41FA5}">
                      <a16:colId xmlns:a16="http://schemas.microsoft.com/office/drawing/2014/main" val="2575418509"/>
                    </a:ext>
                  </a:extLst>
                </a:gridCol>
                <a:gridCol w="435429">
                  <a:extLst>
                    <a:ext uri="{9D8B030D-6E8A-4147-A177-3AD203B41FA5}">
                      <a16:colId xmlns:a16="http://schemas.microsoft.com/office/drawing/2014/main" val="2454564293"/>
                    </a:ext>
                  </a:extLst>
                </a:gridCol>
                <a:gridCol w="435429">
                  <a:extLst>
                    <a:ext uri="{9D8B030D-6E8A-4147-A177-3AD203B41FA5}">
                      <a16:colId xmlns:a16="http://schemas.microsoft.com/office/drawing/2014/main" val="1957112172"/>
                    </a:ext>
                  </a:extLst>
                </a:gridCol>
                <a:gridCol w="435429">
                  <a:extLst>
                    <a:ext uri="{9D8B030D-6E8A-4147-A177-3AD203B41FA5}">
                      <a16:colId xmlns:a16="http://schemas.microsoft.com/office/drawing/2014/main" val="3737328655"/>
                    </a:ext>
                  </a:extLst>
                </a:gridCol>
              </a:tblGrid>
              <a:tr h="519112">
                <a:tc>
                  <a:txBody>
                    <a:bodyPr/>
                    <a:lstStyle/>
                    <a:p>
                      <a:pPr algn="ctr"/>
                      <a:r>
                        <a:rPr lang="en-GB" sz="1800" dirty="0">
                          <a:latin typeface="Debbie Hepplewhite Print Font" panose="03050602040000000000" pitchFamily="66" charset="0"/>
                        </a:rPr>
                        <a:t>0</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1</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2</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3</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4</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5</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6</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7</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8</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9</a:t>
                      </a:r>
                    </a:p>
                  </a:txBody>
                  <a:tcPr marL="91444" marR="91444" marT="45804" marB="45804" anchor="b">
                    <a:solidFill>
                      <a:srgbClr val="CC00CC"/>
                    </a:solidFill>
                  </a:tcPr>
                </a:tc>
                <a:tc>
                  <a:txBody>
                    <a:bodyPr/>
                    <a:lstStyle/>
                    <a:p>
                      <a:pPr algn="ctr"/>
                      <a:r>
                        <a:rPr lang="en-GB" sz="1800" dirty="0">
                          <a:latin typeface="Debbie Hepplewhite Print Font" panose="03050602040000000000" pitchFamily="66" charset="0"/>
                        </a:rPr>
                        <a:t>10</a:t>
                      </a: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11</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12</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13</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14</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15</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16</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17</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18</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800" dirty="0" smtClean="0">
                          <a:latin typeface="Debbie Hepplewhite Print Font" panose="03050602040000000000" pitchFamily="66" charset="0"/>
                        </a:rPr>
                        <a:t>19</a:t>
                      </a:r>
                      <a:endParaRPr lang="en-GB" sz="1800" dirty="0">
                        <a:latin typeface="Debbie Hepplewhite Print Font" panose="03050602040000000000" pitchFamily="66" charset="0"/>
                      </a:endParaRPr>
                    </a:p>
                  </a:txBody>
                  <a:tcPr marL="91444" marR="91444" marT="45804" marB="45804" anchor="b">
                    <a:solidFill>
                      <a:srgbClr val="CC00CC"/>
                    </a:solidFill>
                  </a:tcPr>
                </a:tc>
                <a:tc>
                  <a:txBody>
                    <a:bodyPr/>
                    <a:lstStyle/>
                    <a:p>
                      <a:pPr algn="ctr"/>
                      <a:r>
                        <a:rPr lang="en-GB" sz="1200" dirty="0" smtClean="0">
                          <a:latin typeface="Debbie Hepplewhite Print Font" panose="03050602040000000000" pitchFamily="66" charset="0"/>
                        </a:rPr>
                        <a:t>20</a:t>
                      </a:r>
                      <a:endParaRPr lang="en-GB" sz="1200" dirty="0">
                        <a:latin typeface="Debbie Hepplewhite Print Font" panose="03050602040000000000" pitchFamily="66" charset="0"/>
                      </a:endParaRPr>
                    </a:p>
                  </a:txBody>
                  <a:tcPr marL="91444" marR="91444" marT="45804" marB="45804" anchor="ctr">
                    <a:solidFill>
                      <a:srgbClr val="CC00CC"/>
                    </a:solidFill>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12864E1D-E654-4BC9-A394-39BAB6994755}"/>
              </a:ext>
            </a:extLst>
          </p:cNvPr>
          <p:cNvSpPr>
            <a:spLocks noChangeArrowheads="1"/>
          </p:cNvSpPr>
          <p:nvPr/>
        </p:nvSpPr>
        <p:spPr bwMode="auto">
          <a:xfrm>
            <a:off x="1932599" y="1208209"/>
            <a:ext cx="223224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3 + </a:t>
            </a:r>
            <a:r>
              <a:rPr lang="en-GB" altLang="en-US" sz="2400" dirty="0" smtClean="0">
                <a:solidFill>
                  <a:prstClr val="black"/>
                </a:solidFill>
                <a:latin typeface="Debbie Hepplewhite Print Font" panose="03050602040000000000" pitchFamily="66" charset="0"/>
                <a:cs typeface="Arial" panose="020B0604020202020204" pitchFamily="34" charset="0"/>
              </a:rPr>
              <a:t>6 </a:t>
            </a:r>
            <a:r>
              <a:rPr lang="en-GB" altLang="en-US" sz="2400" dirty="0">
                <a:solidFill>
                  <a:prstClr val="black"/>
                </a:solidFill>
                <a:latin typeface="Debbie Hepplewhite Print Font" panose="03050602040000000000" pitchFamily="66" charset="0"/>
                <a:cs typeface="Arial" panose="020B0604020202020204" pitchFamily="34" charset="0"/>
              </a:rPr>
              <a:t>=</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2 + </a:t>
            </a:r>
            <a:r>
              <a:rPr lang="en-GB" altLang="en-US" sz="2400" dirty="0" smtClean="0">
                <a:solidFill>
                  <a:prstClr val="black"/>
                </a:solidFill>
                <a:latin typeface="Debbie Hepplewhite Print Font" panose="03050602040000000000" pitchFamily="66" charset="0"/>
                <a:cs typeface="Arial" panose="020B0604020202020204" pitchFamily="34" charset="0"/>
              </a:rPr>
              <a:t>5 </a:t>
            </a:r>
            <a:r>
              <a:rPr lang="en-GB" altLang="en-US" sz="2400" dirty="0">
                <a:solidFill>
                  <a:prstClr val="black"/>
                </a:solidFill>
                <a:latin typeface="Debbie Hepplewhite Print Font" panose="03050602040000000000" pitchFamily="66" charset="0"/>
                <a:cs typeface="Arial" panose="020B0604020202020204" pitchFamily="34" charset="0"/>
              </a:rPr>
              <a:t>=</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6 + </a:t>
            </a:r>
            <a:r>
              <a:rPr lang="en-GB" altLang="en-US" sz="2400" dirty="0" smtClean="0">
                <a:solidFill>
                  <a:prstClr val="black"/>
                </a:solidFill>
                <a:latin typeface="Debbie Hepplewhite Print Font" panose="03050602040000000000" pitchFamily="66" charset="0"/>
                <a:cs typeface="Arial" panose="020B0604020202020204" pitchFamily="34" charset="0"/>
              </a:rPr>
              <a:t>4 </a:t>
            </a:r>
            <a:r>
              <a:rPr lang="en-GB" altLang="en-US" sz="2400" dirty="0">
                <a:solidFill>
                  <a:prstClr val="black"/>
                </a:solidFill>
                <a:latin typeface="Debbie Hepplewhite Print Font" panose="03050602040000000000" pitchFamily="66" charset="0"/>
                <a:cs typeface="Arial" panose="020B0604020202020204" pitchFamily="34" charset="0"/>
              </a:rPr>
              <a:t>=</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10 + </a:t>
            </a:r>
            <a:r>
              <a:rPr lang="en-GB" altLang="en-US" sz="2400" dirty="0" smtClean="0">
                <a:solidFill>
                  <a:prstClr val="black"/>
                </a:solidFill>
                <a:latin typeface="Debbie Hepplewhite Print Font" panose="03050602040000000000" pitchFamily="66" charset="0"/>
                <a:cs typeface="Arial" panose="020B0604020202020204" pitchFamily="34" charset="0"/>
              </a:rPr>
              <a:t>4 </a:t>
            </a:r>
            <a:r>
              <a:rPr lang="en-GB" altLang="en-US" sz="2400" dirty="0">
                <a:solidFill>
                  <a:prstClr val="black"/>
                </a:solidFill>
                <a:latin typeface="Debbie Hepplewhite Print Font" panose="03050602040000000000" pitchFamily="66" charset="0"/>
                <a:cs typeface="Arial" panose="020B0604020202020204" pitchFamily="34" charset="0"/>
              </a:rPr>
              <a:t>= </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8 + 6 =</a:t>
            </a:r>
          </a:p>
          <a:p>
            <a:pPr fontAlgn="base">
              <a:lnSpc>
                <a:spcPct val="150000"/>
              </a:lnSpc>
              <a:spcBef>
                <a:spcPct val="0"/>
              </a:spcBef>
              <a:spcAft>
                <a:spcPct val="0"/>
              </a:spcAft>
            </a:pPr>
            <a:r>
              <a:rPr lang="en-GB" altLang="en-US" sz="2400" dirty="0" smtClean="0">
                <a:solidFill>
                  <a:prstClr val="black"/>
                </a:solidFill>
                <a:latin typeface="Debbie Hepplewhite Print Font" panose="03050602040000000000" pitchFamily="66" charset="0"/>
                <a:cs typeface="Arial" panose="020B0604020202020204" pitchFamily="34" charset="0"/>
              </a:rPr>
              <a:t>13 </a:t>
            </a:r>
            <a:r>
              <a:rPr lang="en-GB" altLang="en-US" sz="2400" dirty="0">
                <a:solidFill>
                  <a:prstClr val="black"/>
                </a:solidFill>
                <a:latin typeface="Debbie Hepplewhite Print Font" panose="03050602040000000000" pitchFamily="66" charset="0"/>
                <a:cs typeface="Arial" panose="020B0604020202020204" pitchFamily="34" charset="0"/>
              </a:rPr>
              <a:t>+ 7 =</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12 + </a:t>
            </a:r>
            <a:r>
              <a:rPr lang="en-GB" altLang="en-US" sz="2400" dirty="0" smtClean="0">
                <a:solidFill>
                  <a:prstClr val="black"/>
                </a:solidFill>
                <a:latin typeface="Debbie Hepplewhite Print Font" panose="03050602040000000000" pitchFamily="66" charset="0"/>
                <a:cs typeface="Arial" panose="020B0604020202020204" pitchFamily="34" charset="0"/>
              </a:rPr>
              <a:t>6 </a:t>
            </a:r>
            <a:r>
              <a:rPr lang="en-GB" altLang="en-US" sz="2400" dirty="0">
                <a:solidFill>
                  <a:prstClr val="black"/>
                </a:solidFill>
                <a:latin typeface="Debbie Hepplewhite Print Font" panose="03050602040000000000" pitchFamily="66" charset="0"/>
                <a:cs typeface="Arial" panose="020B0604020202020204" pitchFamily="34" charset="0"/>
              </a:rPr>
              <a:t>=</a:t>
            </a: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7 + 10 = </a:t>
            </a:r>
          </a:p>
          <a:p>
            <a:pPr fontAlgn="base">
              <a:spcBef>
                <a:spcPct val="0"/>
              </a:spcBef>
              <a:spcAft>
                <a:spcPct val="0"/>
              </a:spcAft>
            </a:pPr>
            <a:endParaRPr lang="en-GB" altLang="en-US" sz="2400" dirty="0">
              <a:solidFill>
                <a:prstClr val="black"/>
              </a:solidFill>
              <a:latin typeface="Debbie Hepplewhite Print Font" panose="03050602040000000000" pitchFamily="66" charset="0"/>
              <a:cs typeface="Arial" panose="020B0604020202020204" pitchFamily="34" charset="0"/>
            </a:endParaRPr>
          </a:p>
        </p:txBody>
      </p:sp>
      <p:sp>
        <p:nvSpPr>
          <p:cNvPr id="9" name="Rectangle 8">
            <a:extLst>
              <a:ext uri="{FF2B5EF4-FFF2-40B4-BE49-F238E27FC236}">
                <a16:creationId xmlns:a16="http://schemas.microsoft.com/office/drawing/2014/main" id="{D2A0E732-65D3-4CF2-BBB5-83B71427081B}"/>
              </a:ext>
            </a:extLst>
          </p:cNvPr>
          <p:cNvSpPr/>
          <p:nvPr/>
        </p:nvSpPr>
        <p:spPr>
          <a:xfrm>
            <a:off x="3718366" y="1345190"/>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14" name="Rectangle 13">
            <a:extLst>
              <a:ext uri="{FF2B5EF4-FFF2-40B4-BE49-F238E27FC236}">
                <a16:creationId xmlns:a16="http://schemas.microsoft.com/office/drawing/2014/main" id="{12864E1D-E654-4BC9-A394-39BAB6994755}"/>
              </a:ext>
            </a:extLst>
          </p:cNvPr>
          <p:cNvSpPr>
            <a:spLocks noChangeArrowheads="1"/>
          </p:cNvSpPr>
          <p:nvPr/>
        </p:nvSpPr>
        <p:spPr bwMode="auto">
          <a:xfrm>
            <a:off x="5749023" y="1183382"/>
            <a:ext cx="331236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3 + </a:t>
            </a:r>
            <a:r>
              <a:rPr lang="en-GB" altLang="en-US" sz="2400" dirty="0" smtClean="0">
                <a:solidFill>
                  <a:prstClr val="black"/>
                </a:solidFill>
                <a:latin typeface="Debbie Hepplewhite Print Font" panose="03050602040000000000" pitchFamily="66" charset="0"/>
                <a:cs typeface="Arial" panose="020B0604020202020204" pitchFamily="34" charset="0"/>
              </a:rPr>
              <a:t>6 </a:t>
            </a:r>
            <a:r>
              <a:rPr lang="en-GB" altLang="en-US" sz="2400" dirty="0">
                <a:solidFill>
                  <a:prstClr val="black"/>
                </a:solidFill>
                <a:latin typeface="Debbie Hepplewhite Print Font" panose="03050602040000000000" pitchFamily="66" charset="0"/>
                <a:cs typeface="Arial" panose="020B0604020202020204" pitchFamily="34" charset="0"/>
              </a:rPr>
              <a:t>= </a:t>
            </a:r>
            <a:r>
              <a:rPr lang="en-GB" altLang="en-US" sz="2400" dirty="0" smtClean="0">
                <a:solidFill>
                  <a:prstClr val="black"/>
                </a:solidFill>
                <a:latin typeface="Debbie Hepplewhite Print Font" panose="03050602040000000000" pitchFamily="66" charset="0"/>
                <a:cs typeface="Arial" panose="020B0604020202020204" pitchFamily="34" charset="0"/>
              </a:rPr>
              <a:t>9</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2 + </a:t>
            </a:r>
            <a:r>
              <a:rPr lang="en-GB" altLang="en-US" sz="2400" dirty="0" smtClean="0">
                <a:solidFill>
                  <a:prstClr val="black"/>
                </a:solidFill>
                <a:latin typeface="Debbie Hepplewhite Print Font" panose="03050602040000000000" pitchFamily="66" charset="0"/>
                <a:cs typeface="Arial" panose="020B0604020202020204" pitchFamily="34" charset="0"/>
              </a:rPr>
              <a:t>5 </a:t>
            </a:r>
            <a:r>
              <a:rPr lang="en-GB" altLang="en-US" sz="2400" dirty="0">
                <a:solidFill>
                  <a:prstClr val="black"/>
                </a:solidFill>
                <a:latin typeface="Debbie Hepplewhite Print Font" panose="03050602040000000000" pitchFamily="66" charset="0"/>
                <a:cs typeface="Arial" panose="020B0604020202020204" pitchFamily="34" charset="0"/>
              </a:rPr>
              <a:t>= </a:t>
            </a:r>
            <a:r>
              <a:rPr lang="en-GB" altLang="en-US" sz="2400" dirty="0" smtClean="0">
                <a:solidFill>
                  <a:prstClr val="black"/>
                </a:solidFill>
                <a:latin typeface="Debbie Hepplewhite Print Font" panose="03050602040000000000" pitchFamily="66" charset="0"/>
                <a:cs typeface="Arial" panose="020B0604020202020204" pitchFamily="34" charset="0"/>
              </a:rPr>
              <a:t>7</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6 + </a:t>
            </a:r>
            <a:r>
              <a:rPr lang="en-GB" altLang="en-US" sz="2400" dirty="0" smtClean="0">
                <a:solidFill>
                  <a:prstClr val="black"/>
                </a:solidFill>
                <a:latin typeface="Debbie Hepplewhite Print Font" panose="03050602040000000000" pitchFamily="66" charset="0"/>
                <a:cs typeface="Arial" panose="020B0604020202020204" pitchFamily="34" charset="0"/>
              </a:rPr>
              <a:t>4 </a:t>
            </a:r>
            <a:r>
              <a:rPr lang="en-GB" altLang="en-US" sz="2400" dirty="0">
                <a:solidFill>
                  <a:prstClr val="black"/>
                </a:solidFill>
                <a:latin typeface="Debbie Hepplewhite Print Font" panose="03050602040000000000" pitchFamily="66" charset="0"/>
                <a:cs typeface="Arial" panose="020B0604020202020204" pitchFamily="34" charset="0"/>
              </a:rPr>
              <a:t>= </a:t>
            </a:r>
            <a:r>
              <a:rPr lang="en-GB" altLang="en-US" sz="2400" dirty="0" smtClean="0">
                <a:solidFill>
                  <a:prstClr val="black"/>
                </a:solidFill>
                <a:latin typeface="Debbie Hepplewhite Print Font" panose="03050602040000000000" pitchFamily="66" charset="0"/>
                <a:cs typeface="Arial" panose="020B0604020202020204" pitchFamily="34" charset="0"/>
              </a:rPr>
              <a:t>10</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10 + </a:t>
            </a:r>
            <a:r>
              <a:rPr lang="en-GB" altLang="en-US" sz="2400" dirty="0" smtClean="0">
                <a:solidFill>
                  <a:prstClr val="black"/>
                </a:solidFill>
                <a:latin typeface="Debbie Hepplewhite Print Font" panose="03050602040000000000" pitchFamily="66" charset="0"/>
                <a:cs typeface="Arial" panose="020B0604020202020204" pitchFamily="34" charset="0"/>
              </a:rPr>
              <a:t>4 </a:t>
            </a:r>
            <a:r>
              <a:rPr lang="en-GB" altLang="en-US" sz="2400" dirty="0">
                <a:solidFill>
                  <a:prstClr val="black"/>
                </a:solidFill>
                <a:latin typeface="Debbie Hepplewhite Print Font" panose="03050602040000000000" pitchFamily="66" charset="0"/>
                <a:cs typeface="Arial" panose="020B0604020202020204" pitchFamily="34" charset="0"/>
              </a:rPr>
              <a:t>= </a:t>
            </a:r>
            <a:r>
              <a:rPr lang="en-GB" altLang="en-US" sz="2400" dirty="0" smtClean="0">
                <a:solidFill>
                  <a:prstClr val="black"/>
                </a:solidFill>
                <a:latin typeface="Debbie Hepplewhite Print Font" panose="03050602040000000000" pitchFamily="66" charset="0"/>
                <a:cs typeface="Arial" panose="020B0604020202020204" pitchFamily="34" charset="0"/>
              </a:rPr>
              <a:t>14</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8 + 6 = 14</a:t>
            </a:r>
          </a:p>
          <a:p>
            <a:pPr fontAlgn="base">
              <a:lnSpc>
                <a:spcPct val="150000"/>
              </a:lnSpc>
              <a:spcBef>
                <a:spcPct val="0"/>
              </a:spcBef>
              <a:spcAft>
                <a:spcPct val="0"/>
              </a:spcAft>
            </a:pPr>
            <a:r>
              <a:rPr lang="en-GB" altLang="en-US" sz="2400" dirty="0" smtClean="0">
                <a:solidFill>
                  <a:prstClr val="black"/>
                </a:solidFill>
                <a:latin typeface="Debbie Hepplewhite Print Font" panose="03050602040000000000" pitchFamily="66" charset="0"/>
                <a:cs typeface="Arial" panose="020B0604020202020204" pitchFamily="34" charset="0"/>
              </a:rPr>
              <a:t>13 </a:t>
            </a:r>
            <a:r>
              <a:rPr lang="en-GB" altLang="en-US" sz="2400" dirty="0">
                <a:solidFill>
                  <a:prstClr val="black"/>
                </a:solidFill>
                <a:latin typeface="Debbie Hepplewhite Print Font" panose="03050602040000000000" pitchFamily="66" charset="0"/>
                <a:cs typeface="Arial" panose="020B0604020202020204" pitchFamily="34" charset="0"/>
              </a:rPr>
              <a:t>+ 7 = </a:t>
            </a:r>
            <a:r>
              <a:rPr lang="en-GB" altLang="en-US" sz="2400" dirty="0" smtClean="0">
                <a:solidFill>
                  <a:prstClr val="black"/>
                </a:solidFill>
                <a:latin typeface="Debbie Hepplewhite Print Font" panose="03050602040000000000" pitchFamily="66" charset="0"/>
                <a:cs typeface="Arial" panose="020B0604020202020204" pitchFamily="34" charset="0"/>
              </a:rPr>
              <a:t>20</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12 + </a:t>
            </a:r>
            <a:r>
              <a:rPr lang="en-GB" altLang="en-US" sz="2400" dirty="0" smtClean="0">
                <a:solidFill>
                  <a:prstClr val="black"/>
                </a:solidFill>
                <a:latin typeface="Debbie Hepplewhite Print Font" panose="03050602040000000000" pitchFamily="66" charset="0"/>
                <a:cs typeface="Arial" panose="020B0604020202020204" pitchFamily="34" charset="0"/>
              </a:rPr>
              <a:t>6 </a:t>
            </a:r>
            <a:r>
              <a:rPr lang="en-GB" altLang="en-US" sz="2400" dirty="0">
                <a:solidFill>
                  <a:prstClr val="black"/>
                </a:solidFill>
                <a:latin typeface="Debbie Hepplewhite Print Font" panose="03050602040000000000" pitchFamily="66" charset="0"/>
                <a:cs typeface="Arial" panose="020B0604020202020204" pitchFamily="34" charset="0"/>
              </a:rPr>
              <a:t>= </a:t>
            </a:r>
            <a:r>
              <a:rPr lang="en-GB" altLang="en-US" sz="2400" dirty="0" smtClean="0">
                <a:solidFill>
                  <a:prstClr val="black"/>
                </a:solidFill>
                <a:latin typeface="Debbie Hepplewhite Print Font" panose="03050602040000000000" pitchFamily="66" charset="0"/>
                <a:cs typeface="Arial" panose="020B0604020202020204" pitchFamily="34" charset="0"/>
              </a:rPr>
              <a:t>18</a:t>
            </a:r>
            <a:endParaRPr lang="en-GB" altLang="en-US" sz="2400" dirty="0">
              <a:solidFill>
                <a:prstClr val="black"/>
              </a:solidFill>
              <a:latin typeface="Debbie Hepplewhite Print Font" panose="03050602040000000000" pitchFamily="66" charset="0"/>
              <a:cs typeface="Arial" panose="020B0604020202020204" pitchFamily="34" charset="0"/>
            </a:endParaRPr>
          </a:p>
          <a:p>
            <a:pPr fontAlgn="base">
              <a:lnSpc>
                <a:spcPct val="150000"/>
              </a:lnSpc>
              <a:spcBef>
                <a:spcPct val="0"/>
              </a:spcBef>
              <a:spcAft>
                <a:spcPct val="0"/>
              </a:spcAft>
            </a:pPr>
            <a:r>
              <a:rPr lang="en-GB" altLang="en-US" sz="2400" dirty="0">
                <a:solidFill>
                  <a:prstClr val="black"/>
                </a:solidFill>
                <a:latin typeface="Debbie Hepplewhite Print Font" panose="03050602040000000000" pitchFamily="66" charset="0"/>
                <a:cs typeface="Arial" panose="020B0604020202020204" pitchFamily="34" charset="0"/>
              </a:rPr>
              <a:t>7 + 10 = 17</a:t>
            </a:r>
          </a:p>
          <a:p>
            <a:pPr fontAlgn="base">
              <a:spcBef>
                <a:spcPct val="0"/>
              </a:spcBef>
              <a:spcAft>
                <a:spcPct val="0"/>
              </a:spcAft>
            </a:pPr>
            <a:endParaRPr lang="en-GB" altLang="en-US" sz="2400" dirty="0">
              <a:solidFill>
                <a:prstClr val="black"/>
              </a:solidFill>
              <a:latin typeface="Debbie Hepplewhite Print Font" panose="03050602040000000000" pitchFamily="66" charset="0"/>
              <a:cs typeface="Arial" panose="020B0604020202020204" pitchFamily="34" charset="0"/>
            </a:endParaRPr>
          </a:p>
        </p:txBody>
      </p:sp>
      <p:sp>
        <p:nvSpPr>
          <p:cNvPr id="15" name="Rectangle 14">
            <a:extLst>
              <a:ext uri="{FF2B5EF4-FFF2-40B4-BE49-F238E27FC236}">
                <a16:creationId xmlns:a16="http://schemas.microsoft.com/office/drawing/2014/main" id="{D2A0E732-65D3-4CF2-BBB5-83B71427081B}"/>
              </a:ext>
            </a:extLst>
          </p:cNvPr>
          <p:cNvSpPr/>
          <p:nvPr/>
        </p:nvSpPr>
        <p:spPr>
          <a:xfrm>
            <a:off x="3718365" y="1921254"/>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16" name="Rectangle 15">
            <a:extLst>
              <a:ext uri="{FF2B5EF4-FFF2-40B4-BE49-F238E27FC236}">
                <a16:creationId xmlns:a16="http://schemas.microsoft.com/office/drawing/2014/main" id="{D2A0E732-65D3-4CF2-BBB5-83B71427081B}"/>
              </a:ext>
            </a:extLst>
          </p:cNvPr>
          <p:cNvSpPr/>
          <p:nvPr/>
        </p:nvSpPr>
        <p:spPr>
          <a:xfrm>
            <a:off x="3718365" y="2468829"/>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17" name="Rectangle 16">
            <a:extLst>
              <a:ext uri="{FF2B5EF4-FFF2-40B4-BE49-F238E27FC236}">
                <a16:creationId xmlns:a16="http://schemas.microsoft.com/office/drawing/2014/main" id="{D2A0E732-65D3-4CF2-BBB5-83B71427081B}"/>
              </a:ext>
            </a:extLst>
          </p:cNvPr>
          <p:cNvSpPr/>
          <p:nvPr/>
        </p:nvSpPr>
        <p:spPr>
          <a:xfrm>
            <a:off x="3718364" y="3016404"/>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18" name="Rectangle 17">
            <a:extLst>
              <a:ext uri="{FF2B5EF4-FFF2-40B4-BE49-F238E27FC236}">
                <a16:creationId xmlns:a16="http://schemas.microsoft.com/office/drawing/2014/main" id="{D2A0E732-65D3-4CF2-BBB5-83B71427081B}"/>
              </a:ext>
            </a:extLst>
          </p:cNvPr>
          <p:cNvSpPr/>
          <p:nvPr/>
        </p:nvSpPr>
        <p:spPr>
          <a:xfrm>
            <a:off x="3718363" y="3576848"/>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19" name="Rectangle 18">
            <a:extLst>
              <a:ext uri="{FF2B5EF4-FFF2-40B4-BE49-F238E27FC236}">
                <a16:creationId xmlns:a16="http://schemas.microsoft.com/office/drawing/2014/main" id="{D2A0E732-65D3-4CF2-BBB5-83B71427081B}"/>
              </a:ext>
            </a:extLst>
          </p:cNvPr>
          <p:cNvSpPr/>
          <p:nvPr/>
        </p:nvSpPr>
        <p:spPr>
          <a:xfrm>
            <a:off x="3718363" y="4111554"/>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20" name="Rectangle 19">
            <a:extLst>
              <a:ext uri="{FF2B5EF4-FFF2-40B4-BE49-F238E27FC236}">
                <a16:creationId xmlns:a16="http://schemas.microsoft.com/office/drawing/2014/main" id="{D2A0E732-65D3-4CF2-BBB5-83B71427081B}"/>
              </a:ext>
            </a:extLst>
          </p:cNvPr>
          <p:cNvSpPr/>
          <p:nvPr/>
        </p:nvSpPr>
        <p:spPr>
          <a:xfrm>
            <a:off x="3718362" y="4671998"/>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21" name="Rectangle 20">
            <a:extLst>
              <a:ext uri="{FF2B5EF4-FFF2-40B4-BE49-F238E27FC236}">
                <a16:creationId xmlns:a16="http://schemas.microsoft.com/office/drawing/2014/main" id="{D2A0E732-65D3-4CF2-BBB5-83B71427081B}"/>
              </a:ext>
            </a:extLst>
          </p:cNvPr>
          <p:cNvSpPr/>
          <p:nvPr/>
        </p:nvSpPr>
        <p:spPr>
          <a:xfrm>
            <a:off x="3718362" y="5216706"/>
            <a:ext cx="3587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latin typeface="Debbie Hepplewhite Print Font" panose="03050602040000000000" pitchFamily="66" charset="0"/>
            </a:endParaRPr>
          </a:p>
        </p:txBody>
      </p:sp>
      <p:sp>
        <p:nvSpPr>
          <p:cNvPr id="2" name="TextBox 1"/>
          <p:cNvSpPr txBox="1"/>
          <p:nvPr/>
        </p:nvSpPr>
        <p:spPr>
          <a:xfrm>
            <a:off x="1537056" y="352697"/>
            <a:ext cx="9527184" cy="369332"/>
          </a:xfrm>
          <a:prstGeom prst="rect">
            <a:avLst/>
          </a:prstGeom>
          <a:noFill/>
        </p:spPr>
        <p:txBody>
          <a:bodyPr wrap="square" rtlCol="0">
            <a:spAutoFit/>
          </a:bodyPr>
          <a:lstStyle/>
          <a:p>
            <a:r>
              <a:rPr lang="en-GB" dirty="0" smtClean="0">
                <a:latin typeface="Debbie Hepplewhite Print Font" panose="03050602040000000000" pitchFamily="66" charset="0"/>
              </a:rPr>
              <a:t>Day </a:t>
            </a:r>
            <a:r>
              <a:rPr lang="en-GB" dirty="0">
                <a:latin typeface="Debbie Hepplewhite Print Font" panose="03050602040000000000" pitchFamily="66" charset="0"/>
              </a:rPr>
              <a:t>4</a:t>
            </a:r>
            <a:r>
              <a:rPr lang="en-GB" dirty="0" smtClean="0">
                <a:latin typeface="Debbie Hepplewhite Print Font" panose="03050602040000000000" pitchFamily="66" charset="0"/>
              </a:rPr>
              <a:t> </a:t>
            </a:r>
            <a:r>
              <a:rPr lang="en-GB" dirty="0" smtClean="0">
                <a:latin typeface="Debbie Hepplewhite Print Font" panose="03050602040000000000" pitchFamily="66" charset="0"/>
              </a:rPr>
              <a:t>Task: Use the Number Track to answer these questions.</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29047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773723" y="718847"/>
            <a:ext cx="7814823" cy="5602115"/>
          </a:xfrm>
          <a:prstGeom prst="rect">
            <a:avLst/>
          </a:prstGeom>
        </p:spPr>
      </p:pic>
      <p:sp>
        <p:nvSpPr>
          <p:cNvPr id="4" name="Rectangle 3"/>
          <p:cNvSpPr/>
          <p:nvPr/>
        </p:nvSpPr>
        <p:spPr>
          <a:xfrm>
            <a:off x="1463039" y="6320962"/>
            <a:ext cx="6821548" cy="369332"/>
          </a:xfrm>
          <a:prstGeom prst="rect">
            <a:avLst/>
          </a:prstGeom>
        </p:spPr>
        <p:txBody>
          <a:bodyPr wrap="square">
            <a:spAutoFit/>
          </a:bodyPr>
          <a:lstStyle/>
          <a:p>
            <a:r>
              <a:rPr lang="en-GB" dirty="0">
                <a:hlinkClick r:id="rId2"/>
              </a:rPr>
              <a:t>http://www.ictgames.com/mobilePage/funkyMummy/index.html</a:t>
            </a:r>
            <a:endParaRPr lang="en-GB" dirty="0"/>
          </a:p>
        </p:txBody>
      </p:sp>
      <p:sp>
        <p:nvSpPr>
          <p:cNvPr id="5" name="TextBox 4"/>
          <p:cNvSpPr txBox="1"/>
          <p:nvPr/>
        </p:nvSpPr>
        <p:spPr>
          <a:xfrm>
            <a:off x="1322363" y="134693"/>
            <a:ext cx="10185009" cy="646331"/>
          </a:xfrm>
          <a:prstGeom prst="rect">
            <a:avLst/>
          </a:prstGeom>
          <a:noFill/>
        </p:spPr>
        <p:txBody>
          <a:bodyPr wrap="square" rtlCol="0">
            <a:spAutoFit/>
          </a:bodyPr>
          <a:lstStyle/>
          <a:p>
            <a:r>
              <a:rPr lang="en-GB" sz="3600" dirty="0" smtClean="0">
                <a:latin typeface="Debbie Hepplewhite Print Font" panose="03050602040000000000" pitchFamily="66" charset="0"/>
              </a:rPr>
              <a:t>Funky Mummy Addition up to 10</a:t>
            </a:r>
            <a:endParaRPr lang="en-GB" sz="3600" dirty="0">
              <a:latin typeface="Debbie Hepplewhite Print Font" panose="03050602040000000000" pitchFamily="66" charset="0"/>
            </a:endParaRPr>
          </a:p>
        </p:txBody>
      </p:sp>
      <p:pic>
        <p:nvPicPr>
          <p:cNvPr id="6" name="Picture 5"/>
          <p:cNvPicPr>
            <a:picLocks noChangeAspect="1"/>
          </p:cNvPicPr>
          <p:nvPr/>
        </p:nvPicPr>
        <p:blipFill>
          <a:blip r:embed="rId4"/>
          <a:stretch>
            <a:fillRect/>
          </a:stretch>
        </p:blipFill>
        <p:spPr>
          <a:xfrm>
            <a:off x="9718550" y="2147501"/>
            <a:ext cx="1788822" cy="3310763"/>
          </a:xfrm>
          <a:prstGeom prst="rect">
            <a:avLst/>
          </a:prstGeom>
        </p:spPr>
      </p:pic>
      <p:cxnSp>
        <p:nvCxnSpPr>
          <p:cNvPr id="8" name="Straight Arrow Connector 7"/>
          <p:cNvCxnSpPr/>
          <p:nvPr/>
        </p:nvCxnSpPr>
        <p:spPr>
          <a:xfrm>
            <a:off x="8888486" y="3345682"/>
            <a:ext cx="949689" cy="914400"/>
          </a:xfrm>
          <a:prstGeom prst="straightConnector1">
            <a:avLst/>
          </a:prstGeom>
          <a:ln w="1047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71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226066" y="944074"/>
            <a:ext cx="7486650" cy="4829175"/>
          </a:xfrm>
          <a:prstGeom prst="rect">
            <a:avLst/>
          </a:prstGeom>
        </p:spPr>
      </p:pic>
      <p:sp>
        <p:nvSpPr>
          <p:cNvPr id="5" name="Rectangle 4">
            <a:hlinkClick r:id="rId2"/>
          </p:cNvPr>
          <p:cNvSpPr/>
          <p:nvPr/>
        </p:nvSpPr>
        <p:spPr>
          <a:xfrm>
            <a:off x="2419642" y="5961577"/>
            <a:ext cx="7610622" cy="369332"/>
          </a:xfrm>
          <a:prstGeom prst="rect">
            <a:avLst/>
          </a:prstGeom>
        </p:spPr>
        <p:txBody>
          <a:bodyPr wrap="square">
            <a:spAutoFit/>
          </a:bodyPr>
          <a:lstStyle/>
          <a:p>
            <a:r>
              <a:rPr lang="en-GB" dirty="0"/>
              <a:t>https://www.bbc.co.uk/cbeebies/puzzles/numberblocks-adding-up-quiz</a:t>
            </a:r>
          </a:p>
        </p:txBody>
      </p:sp>
      <p:sp>
        <p:nvSpPr>
          <p:cNvPr id="6" name="TextBox 5"/>
          <p:cNvSpPr txBox="1"/>
          <p:nvPr/>
        </p:nvSpPr>
        <p:spPr>
          <a:xfrm>
            <a:off x="2648097" y="294081"/>
            <a:ext cx="8226229" cy="461665"/>
          </a:xfrm>
          <a:prstGeom prst="rect">
            <a:avLst/>
          </a:prstGeom>
          <a:noFill/>
        </p:spPr>
        <p:txBody>
          <a:bodyPr wrap="square" rtlCol="0">
            <a:spAutoFit/>
          </a:bodyPr>
          <a:lstStyle/>
          <a:p>
            <a:r>
              <a:rPr lang="en-GB" sz="2400" dirty="0" smtClean="0">
                <a:latin typeface="Debbie Hepplewhite Print Font" panose="03050602040000000000" pitchFamily="66" charset="0"/>
              </a:rPr>
              <a:t>Do the </a:t>
            </a:r>
            <a:r>
              <a:rPr lang="en-GB" sz="2400" dirty="0" err="1" smtClean="0">
                <a:latin typeface="Debbie Hepplewhite Print Font" panose="03050602040000000000" pitchFamily="66" charset="0"/>
              </a:rPr>
              <a:t>Numberblocks</a:t>
            </a:r>
            <a:r>
              <a:rPr lang="en-GB" sz="2400" dirty="0" smtClean="0">
                <a:latin typeface="Debbie Hepplewhite Print Font" panose="03050602040000000000" pitchFamily="66" charset="0"/>
              </a:rPr>
              <a:t> Adding Up Quiz!</a:t>
            </a:r>
            <a:endParaRPr lang="en-GB" sz="2400" dirty="0">
              <a:latin typeface="Debbie Hepplewhite Print Font" panose="03050602040000000000" pitchFamily="66" charset="0"/>
            </a:endParaRPr>
          </a:p>
        </p:txBody>
      </p:sp>
    </p:spTree>
    <p:extLst>
      <p:ext uri="{BB962C8B-B14F-4D97-AF65-F5344CB8AC3E}">
        <p14:creationId xmlns:p14="http://schemas.microsoft.com/office/powerpoint/2010/main" val="230178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4831" y="0"/>
            <a:ext cx="6602186" cy="6672422"/>
          </a:xfrm>
          <a:prstGeom prst="rect">
            <a:avLst/>
          </a:prstGeom>
        </p:spPr>
      </p:pic>
      <p:sp>
        <p:nvSpPr>
          <p:cNvPr id="3" name="TextBox 2"/>
          <p:cNvSpPr txBox="1"/>
          <p:nvPr/>
        </p:nvSpPr>
        <p:spPr>
          <a:xfrm>
            <a:off x="0" y="-91440"/>
            <a:ext cx="5219700" cy="7663636"/>
          </a:xfrm>
          <a:prstGeom prst="rect">
            <a:avLst/>
          </a:prstGeom>
          <a:noFill/>
        </p:spPr>
        <p:txBody>
          <a:bodyPr wrap="square" rtlCol="0">
            <a:spAutoFit/>
          </a:bodyPr>
          <a:lstStyle/>
          <a:p>
            <a:pPr>
              <a:lnSpc>
                <a:spcPct val="200000"/>
              </a:lnSpc>
            </a:pPr>
            <a:r>
              <a:rPr lang="en-GB" sz="2400" dirty="0" smtClean="0">
                <a:latin typeface="Debbie Hepplewhite Print Font" panose="03050602040000000000" pitchFamily="66" charset="0"/>
              </a:rPr>
              <a:t>Day 1:</a:t>
            </a:r>
          </a:p>
          <a:p>
            <a:pPr>
              <a:lnSpc>
                <a:spcPct val="200000"/>
              </a:lnSpc>
            </a:pPr>
            <a:r>
              <a:rPr lang="en-GB" sz="2400" dirty="0" smtClean="0">
                <a:latin typeface="Debbie Hepplewhite Print Font" panose="03050602040000000000" pitchFamily="66" charset="0"/>
              </a:rPr>
              <a:t>Maths Practical lesson</a:t>
            </a:r>
          </a:p>
          <a:p>
            <a:pPr>
              <a:lnSpc>
                <a:spcPct val="200000"/>
              </a:lnSpc>
            </a:pPr>
            <a:endParaRPr lang="en-GB" dirty="0" smtClean="0">
              <a:latin typeface="Debbie Hepplewhite Print Font" panose="03050602040000000000" pitchFamily="66" charset="0"/>
            </a:endParaRPr>
          </a:p>
          <a:p>
            <a:pPr>
              <a:lnSpc>
                <a:spcPct val="200000"/>
              </a:lnSpc>
            </a:pPr>
            <a:r>
              <a:rPr lang="en-GB" dirty="0" smtClean="0">
                <a:latin typeface="Debbie Hepplewhite Print Font" panose="03050602040000000000" pitchFamily="66" charset="0"/>
              </a:rPr>
              <a:t>Pick a number at random.</a:t>
            </a:r>
          </a:p>
          <a:p>
            <a:pPr>
              <a:lnSpc>
                <a:spcPct val="200000"/>
              </a:lnSpc>
            </a:pPr>
            <a:r>
              <a:rPr lang="en-GB" dirty="0" smtClean="0">
                <a:latin typeface="Debbie Hepplewhite Print Font" panose="03050602040000000000" pitchFamily="66" charset="0"/>
              </a:rPr>
              <a:t>Count on </a:t>
            </a:r>
            <a:r>
              <a:rPr lang="en-GB" dirty="0" smtClean="0">
                <a:solidFill>
                  <a:srgbClr val="FF0000"/>
                </a:solidFill>
                <a:latin typeface="Debbie Hepplewhite Print Font" panose="03050602040000000000" pitchFamily="66" charset="0"/>
              </a:rPr>
              <a:t>forwards</a:t>
            </a:r>
            <a:r>
              <a:rPr lang="en-GB" dirty="0" smtClean="0">
                <a:latin typeface="Debbie Hepplewhite Print Font" panose="03050602040000000000" pitchFamily="66" charset="0"/>
              </a:rPr>
              <a:t> in ones until your adult tells you to stop. Write this number down.</a:t>
            </a:r>
          </a:p>
          <a:p>
            <a:pPr>
              <a:lnSpc>
                <a:spcPct val="200000"/>
              </a:lnSpc>
            </a:pPr>
            <a:endParaRPr lang="en-GB" dirty="0" smtClean="0">
              <a:latin typeface="Debbie Hepplewhite Print Font" panose="03050602040000000000" pitchFamily="66" charset="0"/>
            </a:endParaRPr>
          </a:p>
          <a:p>
            <a:pPr>
              <a:lnSpc>
                <a:spcPct val="200000"/>
              </a:lnSpc>
            </a:pPr>
            <a:r>
              <a:rPr lang="en-GB" dirty="0">
                <a:latin typeface="Debbie Hepplewhite Print Font" panose="03050602040000000000" pitchFamily="66" charset="0"/>
              </a:rPr>
              <a:t>Pick a number at random.</a:t>
            </a:r>
          </a:p>
          <a:p>
            <a:pPr>
              <a:lnSpc>
                <a:spcPct val="200000"/>
              </a:lnSpc>
            </a:pPr>
            <a:r>
              <a:rPr lang="en-GB" dirty="0">
                <a:latin typeface="Debbie Hepplewhite Print Font" panose="03050602040000000000" pitchFamily="66" charset="0"/>
              </a:rPr>
              <a:t>Count </a:t>
            </a:r>
            <a:r>
              <a:rPr lang="en-GB" dirty="0" smtClean="0">
                <a:solidFill>
                  <a:srgbClr val="FF0000"/>
                </a:solidFill>
                <a:latin typeface="Debbie Hepplewhite Print Font" panose="03050602040000000000" pitchFamily="66" charset="0"/>
              </a:rPr>
              <a:t>backwards</a:t>
            </a:r>
            <a:r>
              <a:rPr lang="en-GB" dirty="0" smtClean="0">
                <a:latin typeface="Debbie Hepplewhite Print Font" panose="03050602040000000000" pitchFamily="66" charset="0"/>
              </a:rPr>
              <a:t> in </a:t>
            </a:r>
            <a:r>
              <a:rPr lang="en-GB" dirty="0">
                <a:latin typeface="Debbie Hepplewhite Print Font" panose="03050602040000000000" pitchFamily="66" charset="0"/>
              </a:rPr>
              <a:t>ones until your adult tells you to stop. Write this number down.</a:t>
            </a:r>
          </a:p>
          <a:p>
            <a:pPr>
              <a:lnSpc>
                <a:spcPct val="200000"/>
              </a:lnSpc>
            </a:pPr>
            <a:r>
              <a:rPr lang="en-GB" dirty="0" smtClean="0">
                <a:latin typeface="Debbie Hepplewhite Print Font" panose="03050602040000000000" pitchFamily="66" charset="0"/>
              </a:rPr>
              <a:t> </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4160095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8297" y="2128058"/>
            <a:ext cx="5128953" cy="1446550"/>
          </a:xfrm>
          <a:prstGeom prst="rect">
            <a:avLst/>
          </a:prstGeom>
          <a:noFill/>
        </p:spPr>
        <p:txBody>
          <a:bodyPr wrap="square" rtlCol="0">
            <a:spAutoFit/>
          </a:bodyPr>
          <a:lstStyle/>
          <a:p>
            <a:r>
              <a:rPr lang="en-GB" sz="8800" dirty="0">
                <a:latin typeface="Debbie Hepplewhite Print Font" panose="03050602040000000000" pitchFamily="66" charset="0"/>
              </a:rPr>
              <a:t>Day </a:t>
            </a:r>
            <a:r>
              <a:rPr lang="en-GB" sz="8800" dirty="0">
                <a:latin typeface="Debbie Hepplewhite Print Font" panose="03050602040000000000" pitchFamily="66" charset="0"/>
              </a:rPr>
              <a:t>5</a:t>
            </a:r>
            <a:endParaRPr lang="en-GB" sz="8800" dirty="0">
              <a:latin typeface="Debbie Hepplewhite Print Font" panose="03050602040000000000" pitchFamily="66" charset="0"/>
            </a:endParaRPr>
          </a:p>
        </p:txBody>
      </p:sp>
    </p:spTree>
    <p:extLst>
      <p:ext uri="{BB962C8B-B14F-4D97-AF65-F5344CB8AC3E}">
        <p14:creationId xmlns:p14="http://schemas.microsoft.com/office/powerpoint/2010/main" val="2602946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FEE43E-F4B2-423A-ACC1-5CAF54DB9AAA}"/>
              </a:ext>
            </a:extLst>
          </p:cNvPr>
          <p:cNvSpPr txBox="1"/>
          <p:nvPr/>
        </p:nvSpPr>
        <p:spPr>
          <a:xfrm>
            <a:off x="1223889" y="1083892"/>
            <a:ext cx="10255348" cy="523220"/>
          </a:xfrm>
          <a:prstGeom prst="rect">
            <a:avLst/>
          </a:prstGeom>
          <a:noFill/>
        </p:spPr>
        <p:txBody>
          <a:bodyPr wrap="square">
            <a:spAutoFit/>
          </a:bodyPr>
          <a:lstStyle/>
          <a:p>
            <a:r>
              <a:rPr lang="en-GB" sz="2800" dirty="0">
                <a:latin typeface="Debbie Hepplewhite Print Font" panose="03050602040000000000" pitchFamily="66" charset="0"/>
              </a:rPr>
              <a:t>Lets count back from 100 and exercise!</a:t>
            </a:r>
          </a:p>
        </p:txBody>
      </p:sp>
      <p:sp>
        <p:nvSpPr>
          <p:cNvPr id="6" name="TextBox 5">
            <a:extLst>
              <a:ext uri="{FF2B5EF4-FFF2-40B4-BE49-F238E27FC236}">
                <a16:creationId xmlns:a16="http://schemas.microsoft.com/office/drawing/2014/main" id="{5901DD08-9754-40B1-A2CB-355A38B2C11A}"/>
              </a:ext>
            </a:extLst>
          </p:cNvPr>
          <p:cNvSpPr txBox="1"/>
          <p:nvPr/>
        </p:nvSpPr>
        <p:spPr>
          <a:xfrm>
            <a:off x="357447" y="232274"/>
            <a:ext cx="11621193" cy="707886"/>
          </a:xfrm>
          <a:prstGeom prst="rect">
            <a:avLst/>
          </a:prstGeom>
          <a:noFill/>
        </p:spPr>
        <p:txBody>
          <a:bodyPr wrap="square" rtlCol="0">
            <a:spAutoFit/>
          </a:bodyPr>
          <a:lstStyle/>
          <a:p>
            <a:r>
              <a:rPr lang="en-GB" sz="4000" dirty="0">
                <a:latin typeface="Debbie Hepplewhite Print Font" panose="03050602040000000000" pitchFamily="66" charset="0"/>
              </a:rPr>
              <a:t>Day </a:t>
            </a:r>
            <a:r>
              <a:rPr lang="en-GB" sz="4000" dirty="0">
                <a:latin typeface="Debbie Hepplewhite Print Font" panose="03050602040000000000" pitchFamily="66" charset="0"/>
              </a:rPr>
              <a:t>5</a:t>
            </a:r>
            <a:r>
              <a:rPr lang="en-GB" sz="4000" dirty="0" smtClean="0">
                <a:latin typeface="Debbie Hepplewhite Print Font" panose="03050602040000000000" pitchFamily="66" charset="0"/>
              </a:rPr>
              <a:t>: </a:t>
            </a:r>
            <a:r>
              <a:rPr lang="en-GB" sz="4000" dirty="0">
                <a:latin typeface="Debbie Hepplewhite Print Font" panose="03050602040000000000" pitchFamily="66" charset="0"/>
              </a:rPr>
              <a:t>Maths </a:t>
            </a:r>
            <a:r>
              <a:rPr lang="en-GB" sz="4000" dirty="0" smtClean="0">
                <a:latin typeface="Debbie Hepplewhite Print Font" panose="03050602040000000000" pitchFamily="66" charset="0"/>
              </a:rPr>
              <a:t>Abstract </a:t>
            </a:r>
            <a:r>
              <a:rPr lang="en-GB" sz="4000" dirty="0">
                <a:latin typeface="Debbie Hepplewhite Print Font" panose="03050602040000000000" pitchFamily="66" charset="0"/>
              </a:rPr>
              <a:t>Lesson</a:t>
            </a:r>
          </a:p>
        </p:txBody>
      </p:sp>
      <p:pic>
        <p:nvPicPr>
          <p:cNvPr id="5" name="Picture 4">
            <a:hlinkClick r:id="rId2"/>
            <a:extLst>
              <a:ext uri="{FF2B5EF4-FFF2-40B4-BE49-F238E27FC236}">
                <a16:creationId xmlns:a16="http://schemas.microsoft.com/office/drawing/2014/main" id="{6DF553AE-E0B6-45CC-A77A-C69491A128C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30386" y="1345502"/>
            <a:ext cx="7248525" cy="4457700"/>
          </a:xfrm>
          <a:prstGeom prst="rect">
            <a:avLst/>
          </a:prstGeom>
        </p:spPr>
      </p:pic>
      <p:sp>
        <p:nvSpPr>
          <p:cNvPr id="9" name="TextBox 8">
            <a:extLst>
              <a:ext uri="{FF2B5EF4-FFF2-40B4-BE49-F238E27FC236}">
                <a16:creationId xmlns:a16="http://schemas.microsoft.com/office/drawing/2014/main" id="{7D46DD8F-9D43-46B0-90EC-EB6646FC2952}"/>
              </a:ext>
            </a:extLst>
          </p:cNvPr>
          <p:cNvSpPr txBox="1"/>
          <p:nvPr/>
        </p:nvSpPr>
        <p:spPr>
          <a:xfrm>
            <a:off x="2922562" y="5880146"/>
            <a:ext cx="6098344" cy="369332"/>
          </a:xfrm>
          <a:prstGeom prst="rect">
            <a:avLst/>
          </a:prstGeom>
          <a:noFill/>
        </p:spPr>
        <p:txBody>
          <a:bodyPr wrap="square">
            <a:spAutoFit/>
          </a:bodyPr>
          <a:lstStyle/>
          <a:p>
            <a:r>
              <a:rPr lang="en-GB" dirty="0"/>
              <a:t>https://www.youtube.com/watch?v=v82X6XhsQhs</a:t>
            </a:r>
          </a:p>
        </p:txBody>
      </p:sp>
    </p:spTree>
    <p:extLst>
      <p:ext uri="{BB962C8B-B14F-4D97-AF65-F5344CB8AC3E}">
        <p14:creationId xmlns:p14="http://schemas.microsoft.com/office/powerpoint/2010/main" val="2041036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2315585" y="1739850"/>
            <a:ext cx="7203775" cy="4383949"/>
          </a:xfrm>
          <a:prstGeom prst="rect">
            <a:avLst/>
          </a:prstGeom>
        </p:spPr>
      </p:pic>
      <p:sp>
        <p:nvSpPr>
          <p:cNvPr id="3" name="Rectangle 2"/>
          <p:cNvSpPr/>
          <p:nvPr/>
        </p:nvSpPr>
        <p:spPr>
          <a:xfrm>
            <a:off x="679268" y="410845"/>
            <a:ext cx="10476411" cy="646331"/>
          </a:xfrm>
          <a:prstGeom prst="rect">
            <a:avLst/>
          </a:prstGeom>
        </p:spPr>
        <p:txBody>
          <a:bodyPr wrap="square">
            <a:spAutoFit/>
          </a:bodyPr>
          <a:lstStyle/>
          <a:p>
            <a:pPr lvl="0" algn="ctr"/>
            <a:r>
              <a:rPr lang="en-GB" sz="3600" dirty="0">
                <a:solidFill>
                  <a:prstClr val="black"/>
                </a:solidFill>
                <a:latin typeface="Debbie Hepplewhite Print Font" panose="03050602040000000000" pitchFamily="66" charset="0"/>
              </a:rPr>
              <a:t>Day </a:t>
            </a:r>
            <a:r>
              <a:rPr lang="en-GB" sz="3600" dirty="0" smtClean="0">
                <a:solidFill>
                  <a:prstClr val="black"/>
                </a:solidFill>
                <a:latin typeface="Debbie Hepplewhite Print Font" panose="03050602040000000000" pitchFamily="66" charset="0"/>
              </a:rPr>
              <a:t>5: </a:t>
            </a:r>
            <a:r>
              <a:rPr lang="en-GB" sz="3600" dirty="0">
                <a:solidFill>
                  <a:prstClr val="black"/>
                </a:solidFill>
                <a:latin typeface="Debbie Hepplewhite Print Font" panose="03050602040000000000" pitchFamily="66" charset="0"/>
              </a:rPr>
              <a:t>Maths </a:t>
            </a:r>
            <a:r>
              <a:rPr lang="en-GB" sz="3600" dirty="0" smtClean="0">
                <a:solidFill>
                  <a:prstClr val="black"/>
                </a:solidFill>
                <a:latin typeface="Debbie Hepplewhite Print Font" panose="03050602040000000000" pitchFamily="66" charset="0"/>
              </a:rPr>
              <a:t>Abstract </a:t>
            </a:r>
            <a:r>
              <a:rPr lang="en-GB" sz="3600" dirty="0">
                <a:solidFill>
                  <a:prstClr val="black"/>
                </a:solidFill>
                <a:latin typeface="Debbie Hepplewhite Print Font" panose="03050602040000000000" pitchFamily="66" charset="0"/>
              </a:rPr>
              <a:t>lesson</a:t>
            </a:r>
          </a:p>
        </p:txBody>
      </p:sp>
      <p:sp>
        <p:nvSpPr>
          <p:cNvPr id="4" name="Rectangle 3"/>
          <p:cNvSpPr/>
          <p:nvPr/>
        </p:nvSpPr>
        <p:spPr>
          <a:xfrm>
            <a:off x="3712109" y="6280721"/>
            <a:ext cx="4880054" cy="369332"/>
          </a:xfrm>
          <a:prstGeom prst="rect">
            <a:avLst/>
          </a:prstGeom>
        </p:spPr>
        <p:txBody>
          <a:bodyPr wrap="none">
            <a:spAutoFit/>
          </a:bodyPr>
          <a:lstStyle/>
          <a:p>
            <a:r>
              <a:rPr lang="en-GB" dirty="0">
                <a:hlinkClick r:id="rId2"/>
              </a:rPr>
              <a:t>https://www.youtube.com/watch?v=-gmEe0-_ex8</a:t>
            </a:r>
            <a:endParaRPr lang="en-GB" dirty="0"/>
          </a:p>
        </p:txBody>
      </p:sp>
      <p:sp>
        <p:nvSpPr>
          <p:cNvPr id="5" name="Rectangle 4"/>
          <p:cNvSpPr/>
          <p:nvPr/>
        </p:nvSpPr>
        <p:spPr>
          <a:xfrm>
            <a:off x="679268" y="1121263"/>
            <a:ext cx="11011989" cy="830997"/>
          </a:xfrm>
          <a:prstGeom prst="rect">
            <a:avLst/>
          </a:prstGeom>
        </p:spPr>
        <p:txBody>
          <a:bodyPr wrap="square">
            <a:spAutoFit/>
          </a:bodyPr>
          <a:lstStyle/>
          <a:p>
            <a:r>
              <a:rPr lang="en-GB" sz="2400" dirty="0">
                <a:solidFill>
                  <a:srgbClr val="000000"/>
                </a:solidFill>
                <a:latin typeface="Debbie Hepplewhite Print Font" panose="03050602040000000000" pitchFamily="66" charset="0"/>
              </a:rPr>
              <a:t>Watch the counting in 10s video and see if you can write the numbers from 10-100 in order!</a:t>
            </a:r>
          </a:p>
        </p:txBody>
      </p:sp>
    </p:spTree>
    <p:extLst>
      <p:ext uri="{BB962C8B-B14F-4D97-AF65-F5344CB8AC3E}">
        <p14:creationId xmlns:p14="http://schemas.microsoft.com/office/powerpoint/2010/main" val="2057024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2E3709-F9CE-4960-8547-CAC7753DFB76}"/>
              </a:ext>
            </a:extLst>
          </p:cNvPr>
          <p:cNvPicPr>
            <a:picLocks noChangeAspect="1"/>
          </p:cNvPicPr>
          <p:nvPr/>
        </p:nvPicPr>
        <p:blipFill>
          <a:blip r:embed="rId2"/>
          <a:stretch>
            <a:fillRect/>
          </a:stretch>
        </p:blipFill>
        <p:spPr>
          <a:xfrm>
            <a:off x="2875044" y="1859849"/>
            <a:ext cx="5149047" cy="4125395"/>
          </a:xfrm>
          <a:prstGeom prst="rect">
            <a:avLst/>
          </a:prstGeom>
        </p:spPr>
      </p:pic>
      <p:sp>
        <p:nvSpPr>
          <p:cNvPr id="4" name="TextBox 3">
            <a:extLst>
              <a:ext uri="{FF2B5EF4-FFF2-40B4-BE49-F238E27FC236}">
                <a16:creationId xmlns:a16="http://schemas.microsoft.com/office/drawing/2014/main" id="{CDD8C9CE-DE19-4AD9-ABA0-2B0A3BA2A88D}"/>
              </a:ext>
            </a:extLst>
          </p:cNvPr>
          <p:cNvSpPr txBox="1"/>
          <p:nvPr/>
        </p:nvSpPr>
        <p:spPr>
          <a:xfrm>
            <a:off x="389505" y="346433"/>
            <a:ext cx="11539898" cy="1384995"/>
          </a:xfrm>
          <a:prstGeom prst="rect">
            <a:avLst/>
          </a:prstGeom>
          <a:noFill/>
        </p:spPr>
        <p:txBody>
          <a:bodyPr wrap="square" rtlCol="0">
            <a:spAutoFit/>
          </a:bodyPr>
          <a:lstStyle/>
          <a:p>
            <a:pPr algn="ctr"/>
            <a:r>
              <a:rPr lang="en-GB" sz="3600" dirty="0">
                <a:latin typeface="Debbie Hepplewhite Print Font" panose="03050602040000000000" pitchFamily="66" charset="0"/>
              </a:rPr>
              <a:t>Day </a:t>
            </a:r>
            <a:r>
              <a:rPr lang="en-GB" sz="3600" dirty="0" smtClean="0">
                <a:latin typeface="Debbie Hepplewhite Print Font" panose="03050602040000000000" pitchFamily="66" charset="0"/>
              </a:rPr>
              <a:t>5: </a:t>
            </a:r>
            <a:r>
              <a:rPr lang="en-GB" sz="3600" dirty="0">
                <a:latin typeface="Debbie Hepplewhite Print Font" panose="03050602040000000000" pitchFamily="66" charset="0"/>
              </a:rPr>
              <a:t>Maths </a:t>
            </a:r>
            <a:r>
              <a:rPr lang="en-GB" sz="3600" dirty="0" smtClean="0">
                <a:solidFill>
                  <a:prstClr val="black"/>
                </a:solidFill>
                <a:latin typeface="Debbie Hepplewhite Print Font" panose="03050602040000000000" pitchFamily="66" charset="0"/>
              </a:rPr>
              <a:t>Abstract</a:t>
            </a:r>
            <a:r>
              <a:rPr lang="en-GB" sz="3600" dirty="0" smtClean="0">
                <a:latin typeface="Debbie Hepplewhite Print Font" panose="03050602040000000000" pitchFamily="66" charset="0"/>
              </a:rPr>
              <a:t> </a:t>
            </a:r>
            <a:r>
              <a:rPr lang="en-GB" sz="3600" dirty="0">
                <a:latin typeface="Debbie Hepplewhite Print Font" panose="03050602040000000000" pitchFamily="66" charset="0"/>
              </a:rPr>
              <a:t>lesson</a:t>
            </a:r>
          </a:p>
          <a:p>
            <a:endParaRPr lang="en-GB" sz="2400" dirty="0">
              <a:latin typeface="Debbie Hepplewhite Print Font" panose="03050602040000000000" pitchFamily="66" charset="0"/>
            </a:endParaRPr>
          </a:p>
          <a:p>
            <a:r>
              <a:rPr lang="en-GB" sz="2400" dirty="0">
                <a:latin typeface="Debbie Hepplewhite Print Font" panose="03050602040000000000" pitchFamily="66" charset="0"/>
              </a:rPr>
              <a:t>Today we are learning about Subtraction.</a:t>
            </a:r>
          </a:p>
        </p:txBody>
      </p:sp>
      <p:sp>
        <p:nvSpPr>
          <p:cNvPr id="7" name="TextBox 6"/>
          <p:cNvSpPr txBox="1"/>
          <p:nvPr/>
        </p:nvSpPr>
        <p:spPr>
          <a:xfrm>
            <a:off x="6500624" y="4146637"/>
            <a:ext cx="4724522" cy="369332"/>
          </a:xfrm>
          <a:prstGeom prst="rect">
            <a:avLst/>
          </a:prstGeom>
          <a:noFill/>
        </p:spPr>
        <p:txBody>
          <a:bodyPr wrap="square" rtlCol="0">
            <a:spAutoFit/>
          </a:bodyPr>
          <a:lstStyle/>
          <a:p>
            <a:r>
              <a:rPr lang="en-GB" dirty="0">
                <a:latin typeface="Debbie Hepplewhite Print Font" panose="03050602040000000000" pitchFamily="66" charset="0"/>
              </a:rPr>
              <a:t>Subtract, minus, take away</a:t>
            </a:r>
          </a:p>
        </p:txBody>
      </p:sp>
      <p:sp>
        <p:nvSpPr>
          <p:cNvPr id="8" name="TextBox 7"/>
          <p:cNvSpPr txBox="1"/>
          <p:nvPr/>
        </p:nvSpPr>
        <p:spPr>
          <a:xfrm>
            <a:off x="8101476" y="5387763"/>
            <a:ext cx="1856711" cy="369332"/>
          </a:xfrm>
          <a:prstGeom prst="rect">
            <a:avLst/>
          </a:prstGeom>
          <a:noFill/>
        </p:spPr>
        <p:txBody>
          <a:bodyPr wrap="square" rtlCol="0">
            <a:spAutoFit/>
          </a:bodyPr>
          <a:lstStyle/>
          <a:p>
            <a:r>
              <a:rPr lang="en-GB" dirty="0">
                <a:latin typeface="Debbie Hepplewhite Print Font" panose="03050602040000000000" pitchFamily="66" charset="0"/>
              </a:rPr>
              <a:t>Smaller</a:t>
            </a:r>
          </a:p>
        </p:txBody>
      </p:sp>
      <p:sp>
        <p:nvSpPr>
          <p:cNvPr id="10" name="Rounded Rectangle 9"/>
          <p:cNvSpPr/>
          <p:nvPr/>
        </p:nvSpPr>
        <p:spPr>
          <a:xfrm>
            <a:off x="6420289" y="4023248"/>
            <a:ext cx="4333027" cy="52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8024091" y="5387763"/>
            <a:ext cx="2153866" cy="52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6248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1749" y="190139"/>
            <a:ext cx="9144000" cy="646331"/>
          </a:xfrm>
          <a:prstGeom prst="rect">
            <a:avLst/>
          </a:prstGeom>
        </p:spPr>
        <p:txBody>
          <a:bodyPr wrap="square">
            <a:spAutoFit/>
          </a:bodyPr>
          <a:lstStyle/>
          <a:p>
            <a:pPr lvl="0" algn="ctr"/>
            <a:r>
              <a:rPr lang="en-GB" sz="3600" dirty="0">
                <a:solidFill>
                  <a:prstClr val="black"/>
                </a:solidFill>
                <a:latin typeface="Debbie Hepplewhite Print Font" panose="03050602040000000000" pitchFamily="66" charset="0"/>
              </a:rPr>
              <a:t>Day </a:t>
            </a:r>
            <a:r>
              <a:rPr lang="en-GB" sz="3600" dirty="0" smtClean="0">
                <a:solidFill>
                  <a:prstClr val="black"/>
                </a:solidFill>
                <a:latin typeface="Debbie Hepplewhite Print Font" panose="03050602040000000000" pitchFamily="66" charset="0"/>
              </a:rPr>
              <a:t>5: </a:t>
            </a:r>
            <a:r>
              <a:rPr lang="en-GB" sz="3600" dirty="0">
                <a:solidFill>
                  <a:prstClr val="black"/>
                </a:solidFill>
                <a:latin typeface="Debbie Hepplewhite Print Font" panose="03050602040000000000" pitchFamily="66" charset="0"/>
              </a:rPr>
              <a:t>Maths </a:t>
            </a:r>
            <a:r>
              <a:rPr lang="en-GB" sz="3600" dirty="0" smtClean="0">
                <a:solidFill>
                  <a:prstClr val="black"/>
                </a:solidFill>
                <a:latin typeface="Debbie Hepplewhite Print Font" panose="03050602040000000000" pitchFamily="66" charset="0"/>
              </a:rPr>
              <a:t>Abstract </a:t>
            </a:r>
            <a:r>
              <a:rPr lang="en-GB" sz="3600" dirty="0">
                <a:solidFill>
                  <a:prstClr val="black"/>
                </a:solidFill>
                <a:latin typeface="Debbie Hepplewhite Print Font" panose="03050602040000000000" pitchFamily="66" charset="0"/>
              </a:rPr>
              <a:t>lesson</a:t>
            </a:r>
          </a:p>
        </p:txBody>
      </p:sp>
      <p:pic>
        <p:nvPicPr>
          <p:cNvPr id="3" name="Picture 2">
            <a:extLst>
              <a:ext uri="{FF2B5EF4-FFF2-40B4-BE49-F238E27FC236}">
                <a16:creationId xmlns:a16="http://schemas.microsoft.com/office/drawing/2014/main" id="{011394D5-9B67-4E0E-B906-3E9A0142640F}"/>
              </a:ext>
            </a:extLst>
          </p:cNvPr>
          <p:cNvPicPr>
            <a:picLocks noChangeAspect="1"/>
          </p:cNvPicPr>
          <p:nvPr/>
        </p:nvPicPr>
        <p:blipFill>
          <a:blip r:embed="rId2"/>
          <a:stretch>
            <a:fillRect/>
          </a:stretch>
        </p:blipFill>
        <p:spPr>
          <a:xfrm>
            <a:off x="2511079" y="933243"/>
            <a:ext cx="6791947" cy="5494904"/>
          </a:xfrm>
          <a:prstGeom prst="rect">
            <a:avLst/>
          </a:prstGeom>
        </p:spPr>
      </p:pic>
      <p:pic>
        <p:nvPicPr>
          <p:cNvPr id="5" name="Picture 4">
            <a:extLst>
              <a:ext uri="{FF2B5EF4-FFF2-40B4-BE49-F238E27FC236}">
                <a16:creationId xmlns:a16="http://schemas.microsoft.com/office/drawing/2014/main" id="{8D6DCA0E-9991-4A4A-96DB-E9ADA8A2A23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09461" y="3680695"/>
            <a:ext cx="657225" cy="819150"/>
          </a:xfrm>
          <a:prstGeom prst="rect">
            <a:avLst/>
          </a:prstGeom>
        </p:spPr>
      </p:pic>
      <p:pic>
        <p:nvPicPr>
          <p:cNvPr id="7" name="Picture 6">
            <a:extLst>
              <a:ext uri="{FF2B5EF4-FFF2-40B4-BE49-F238E27FC236}">
                <a16:creationId xmlns:a16="http://schemas.microsoft.com/office/drawing/2014/main" id="{05C88D38-AE91-47F4-B065-267F690F31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07843" y="3680695"/>
            <a:ext cx="657225" cy="819150"/>
          </a:xfrm>
          <a:prstGeom prst="rect">
            <a:avLst/>
          </a:prstGeom>
        </p:spPr>
      </p:pic>
      <p:pic>
        <p:nvPicPr>
          <p:cNvPr id="8" name="Picture 7">
            <a:extLst>
              <a:ext uri="{FF2B5EF4-FFF2-40B4-BE49-F238E27FC236}">
                <a16:creationId xmlns:a16="http://schemas.microsoft.com/office/drawing/2014/main" id="{02B8BEEA-B335-4EEA-82C4-8752609DD1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36455" y="3680695"/>
            <a:ext cx="657225" cy="819150"/>
          </a:xfrm>
          <a:prstGeom prst="rect">
            <a:avLst/>
          </a:prstGeom>
        </p:spPr>
      </p:pic>
      <p:pic>
        <p:nvPicPr>
          <p:cNvPr id="9" name="Picture 8">
            <a:extLst>
              <a:ext uri="{FF2B5EF4-FFF2-40B4-BE49-F238E27FC236}">
                <a16:creationId xmlns:a16="http://schemas.microsoft.com/office/drawing/2014/main" id="{C869CEF9-C271-4DBB-9369-5B7260DE52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95298" y="3680695"/>
            <a:ext cx="657225" cy="819150"/>
          </a:xfrm>
          <a:prstGeom prst="rect">
            <a:avLst/>
          </a:prstGeom>
        </p:spPr>
      </p:pic>
      <p:pic>
        <p:nvPicPr>
          <p:cNvPr id="10" name="Picture 9">
            <a:extLst>
              <a:ext uri="{FF2B5EF4-FFF2-40B4-BE49-F238E27FC236}">
                <a16:creationId xmlns:a16="http://schemas.microsoft.com/office/drawing/2014/main" id="{1C579F89-81BE-4ED3-9448-FA2CA052BD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23910" y="3680695"/>
            <a:ext cx="657225" cy="819150"/>
          </a:xfrm>
          <a:prstGeom prst="rect">
            <a:avLst/>
          </a:prstGeom>
        </p:spPr>
      </p:pic>
      <p:sp>
        <p:nvSpPr>
          <p:cNvPr id="11" name="TextBox 10">
            <a:extLst>
              <a:ext uri="{FF2B5EF4-FFF2-40B4-BE49-F238E27FC236}">
                <a16:creationId xmlns:a16="http://schemas.microsoft.com/office/drawing/2014/main" id="{600CDD9A-D96D-4B73-91E2-60E26325900F}"/>
              </a:ext>
            </a:extLst>
          </p:cNvPr>
          <p:cNvSpPr txBox="1"/>
          <p:nvPr/>
        </p:nvSpPr>
        <p:spPr>
          <a:xfrm>
            <a:off x="6480313" y="3357529"/>
            <a:ext cx="755374" cy="646331"/>
          </a:xfrm>
          <a:prstGeom prst="rect">
            <a:avLst/>
          </a:prstGeom>
          <a:solidFill>
            <a:schemeClr val="bg1"/>
          </a:solidFill>
        </p:spPr>
        <p:txBody>
          <a:bodyPr wrap="square" rtlCol="0">
            <a:spAutoFit/>
          </a:bodyPr>
          <a:lstStyle/>
          <a:p>
            <a:r>
              <a:rPr lang="en-GB" sz="3600" dirty="0">
                <a:latin typeface="Debbie Hepplewhite Print Font" panose="03050602040000000000" pitchFamily="66" charset="0"/>
              </a:rPr>
              <a:t>1</a:t>
            </a:r>
          </a:p>
        </p:txBody>
      </p:sp>
      <p:sp>
        <p:nvSpPr>
          <p:cNvPr id="13" name="Rectangle 12">
            <a:extLst>
              <a:ext uri="{FF2B5EF4-FFF2-40B4-BE49-F238E27FC236}">
                <a16:creationId xmlns:a16="http://schemas.microsoft.com/office/drawing/2014/main" id="{D1C245E1-D1D2-4097-92BE-C091248308EF}"/>
              </a:ext>
            </a:extLst>
          </p:cNvPr>
          <p:cNvSpPr/>
          <p:nvPr/>
        </p:nvSpPr>
        <p:spPr>
          <a:xfrm>
            <a:off x="3297836" y="4003860"/>
            <a:ext cx="314794" cy="59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718BEC2-DEC0-4146-9FD6-AF5C19006403}"/>
              </a:ext>
            </a:extLst>
          </p:cNvPr>
          <p:cNvSpPr/>
          <p:nvPr/>
        </p:nvSpPr>
        <p:spPr>
          <a:xfrm>
            <a:off x="3607670" y="4003860"/>
            <a:ext cx="314794" cy="59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9FF04C-F783-4C04-877F-97C4803541C7}"/>
              </a:ext>
            </a:extLst>
          </p:cNvPr>
          <p:cNvSpPr/>
          <p:nvPr/>
        </p:nvSpPr>
        <p:spPr>
          <a:xfrm>
            <a:off x="3998319" y="3955474"/>
            <a:ext cx="314794" cy="59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1AFDA5-66BE-4118-BE90-9BE5BA98F590}"/>
              </a:ext>
            </a:extLst>
          </p:cNvPr>
          <p:cNvSpPr/>
          <p:nvPr/>
        </p:nvSpPr>
        <p:spPr>
          <a:xfrm>
            <a:off x="4325356" y="3986932"/>
            <a:ext cx="314794" cy="59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EE76AF4-FC8B-4818-8262-788808BA9577}"/>
              </a:ext>
            </a:extLst>
          </p:cNvPr>
          <p:cNvSpPr/>
          <p:nvPr/>
        </p:nvSpPr>
        <p:spPr>
          <a:xfrm>
            <a:off x="2638269" y="1828800"/>
            <a:ext cx="5831174" cy="464695"/>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D246C11-7D19-447C-A214-A0076D6AC21C}"/>
              </a:ext>
            </a:extLst>
          </p:cNvPr>
          <p:cNvSpPr/>
          <p:nvPr/>
        </p:nvSpPr>
        <p:spPr>
          <a:xfrm>
            <a:off x="2683239" y="2302005"/>
            <a:ext cx="6400799" cy="81915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B3C3B12-7C77-4B9C-AA62-CFBA312714F3}"/>
              </a:ext>
            </a:extLst>
          </p:cNvPr>
          <p:cNvSpPr/>
          <p:nvPr/>
        </p:nvSpPr>
        <p:spPr>
          <a:xfrm>
            <a:off x="6394577" y="3198325"/>
            <a:ext cx="755375" cy="81915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FF7F33C-4566-4BCA-9D63-7F3BDAC3EC61}"/>
              </a:ext>
            </a:extLst>
          </p:cNvPr>
          <p:cNvSpPr/>
          <p:nvPr/>
        </p:nvSpPr>
        <p:spPr>
          <a:xfrm>
            <a:off x="2785467" y="3760540"/>
            <a:ext cx="755375" cy="819150"/>
          </a:xfrm>
          <a:prstGeom prst="rect">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6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200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0" nodeType="withEffect">
                                  <p:stCondLst>
                                    <p:cond delay="400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1" presetID="2" presetClass="exit" presetSubtype="4" fill="hold" nodeType="with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ppt_x"/>
                                          </p:val>
                                        </p:tav>
                                      </p:tavLst>
                                    </p:anim>
                                    <p:anim calcmode="lin" valueType="num">
                                      <p:cBhvr additive="base">
                                        <p:cTn id="23" dur="500"/>
                                        <p:tgtEl>
                                          <p:spTgt spid="10"/>
                                        </p:tgtEl>
                                        <p:attrNameLst>
                                          <p:attrName>ppt_y</p:attrName>
                                        </p:attrNameLst>
                                      </p:cBhvr>
                                      <p:tavLst>
                                        <p:tav tm="0">
                                          <p:val>
                                            <p:strVal val="ppt_y"/>
                                          </p:val>
                                        </p:tav>
                                        <p:tav tm="100000">
                                          <p:val>
                                            <p:strVal val="1+ppt_h/2"/>
                                          </p:val>
                                        </p:tav>
                                      </p:tavLst>
                                    </p:anim>
                                    <p:set>
                                      <p:cBhvr>
                                        <p:cTn id="24" dur="1" fill="hold">
                                          <p:stCondLst>
                                            <p:cond delay="499"/>
                                          </p:stCondLst>
                                        </p:cTn>
                                        <p:tgtEl>
                                          <p:spTgt spid="10"/>
                                        </p:tgtEl>
                                        <p:attrNameLst>
                                          <p:attrName>style.visibility</p:attrName>
                                        </p:attrNameLst>
                                      </p:cBhvr>
                                      <p:to>
                                        <p:strVal val="hidden"/>
                                      </p:to>
                                    </p:set>
                                  </p:childTnLst>
                                </p:cTn>
                              </p:par>
                              <p:par>
                                <p:cTn id="25" presetID="2" presetClass="exit" presetSubtype="4" fill="hold" nodeType="withEffect">
                                  <p:stCondLst>
                                    <p:cond delay="100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par>
                                <p:cTn id="29" presetID="2" presetClass="exit" presetSubtype="4" fill="hold" nodeType="withEffect">
                                  <p:stCondLst>
                                    <p:cond delay="200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par>
                                <p:cTn id="33" presetID="2" presetClass="exit" presetSubtype="4" fill="hold" nodeType="withEffect">
                                  <p:stCondLst>
                                    <p:cond delay="300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9" grpId="0" animBg="1"/>
      <p:bldP spid="21"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8507B-8276-45AB-B569-D0ACF64ADE69}"/>
              </a:ext>
            </a:extLst>
          </p:cNvPr>
          <p:cNvPicPr>
            <a:picLocks noChangeAspect="1"/>
          </p:cNvPicPr>
          <p:nvPr/>
        </p:nvPicPr>
        <p:blipFill rotWithShape="1">
          <a:blip r:embed="rId2"/>
          <a:srcRect t="18630"/>
          <a:stretch/>
        </p:blipFill>
        <p:spPr>
          <a:xfrm>
            <a:off x="1888101" y="2036205"/>
            <a:ext cx="7992265" cy="4690343"/>
          </a:xfrm>
          <a:prstGeom prst="rect">
            <a:avLst/>
          </a:prstGeom>
        </p:spPr>
      </p:pic>
      <p:sp>
        <p:nvSpPr>
          <p:cNvPr id="5" name="Rectangle 4">
            <a:extLst>
              <a:ext uri="{FF2B5EF4-FFF2-40B4-BE49-F238E27FC236}">
                <a16:creationId xmlns:a16="http://schemas.microsoft.com/office/drawing/2014/main" id="{DB2B6D63-6548-40C0-B716-8C77E71B5BC3}"/>
              </a:ext>
            </a:extLst>
          </p:cNvPr>
          <p:cNvSpPr/>
          <p:nvPr/>
        </p:nvSpPr>
        <p:spPr>
          <a:xfrm>
            <a:off x="652052" y="112644"/>
            <a:ext cx="10476411" cy="646331"/>
          </a:xfrm>
          <a:prstGeom prst="rect">
            <a:avLst/>
          </a:prstGeom>
        </p:spPr>
        <p:txBody>
          <a:bodyPr wrap="square">
            <a:spAutoFit/>
          </a:bodyPr>
          <a:lstStyle/>
          <a:p>
            <a:pPr lvl="0" algn="ctr"/>
            <a:r>
              <a:rPr lang="en-GB" sz="3600" dirty="0">
                <a:solidFill>
                  <a:prstClr val="black"/>
                </a:solidFill>
                <a:latin typeface="Debbie Hepplewhite Print Font" panose="03050602040000000000" pitchFamily="66" charset="0"/>
              </a:rPr>
              <a:t>Day </a:t>
            </a:r>
            <a:r>
              <a:rPr lang="en-GB" sz="3600" dirty="0" smtClean="0">
                <a:solidFill>
                  <a:prstClr val="black"/>
                </a:solidFill>
                <a:latin typeface="Debbie Hepplewhite Print Font" panose="03050602040000000000" pitchFamily="66" charset="0"/>
              </a:rPr>
              <a:t>5: </a:t>
            </a:r>
            <a:r>
              <a:rPr lang="en-GB" sz="3600" dirty="0">
                <a:solidFill>
                  <a:prstClr val="black"/>
                </a:solidFill>
                <a:latin typeface="Debbie Hepplewhite Print Font" panose="03050602040000000000" pitchFamily="66" charset="0"/>
              </a:rPr>
              <a:t>Maths </a:t>
            </a:r>
            <a:r>
              <a:rPr lang="en-GB" sz="3600" dirty="0" smtClean="0">
                <a:solidFill>
                  <a:prstClr val="black"/>
                </a:solidFill>
                <a:latin typeface="Debbie Hepplewhite Print Font" panose="03050602040000000000" pitchFamily="66" charset="0"/>
              </a:rPr>
              <a:t>Abstract </a:t>
            </a:r>
            <a:r>
              <a:rPr lang="en-GB" sz="3600" dirty="0">
                <a:solidFill>
                  <a:prstClr val="black"/>
                </a:solidFill>
                <a:latin typeface="Debbie Hepplewhite Print Font" panose="03050602040000000000" pitchFamily="66" charset="0"/>
              </a:rPr>
              <a:t>lesson</a:t>
            </a:r>
          </a:p>
        </p:txBody>
      </p:sp>
      <p:pic>
        <p:nvPicPr>
          <p:cNvPr id="7" name="Picture 6">
            <a:extLst>
              <a:ext uri="{FF2B5EF4-FFF2-40B4-BE49-F238E27FC236}">
                <a16:creationId xmlns:a16="http://schemas.microsoft.com/office/drawing/2014/main" id="{60E930A7-687B-4981-AF9F-48C02EF9880D}"/>
              </a:ext>
            </a:extLst>
          </p:cNvPr>
          <p:cNvPicPr>
            <a:picLocks noChangeAspect="1"/>
          </p:cNvPicPr>
          <p:nvPr/>
        </p:nvPicPr>
        <p:blipFill>
          <a:blip r:embed="rId3"/>
          <a:stretch>
            <a:fillRect/>
          </a:stretch>
        </p:blipFill>
        <p:spPr>
          <a:xfrm>
            <a:off x="1276493" y="3136281"/>
            <a:ext cx="5757354" cy="963251"/>
          </a:xfrm>
          <a:prstGeom prst="rect">
            <a:avLst/>
          </a:prstGeom>
        </p:spPr>
      </p:pic>
      <p:cxnSp>
        <p:nvCxnSpPr>
          <p:cNvPr id="9" name="Straight Connector 8">
            <a:extLst>
              <a:ext uri="{FF2B5EF4-FFF2-40B4-BE49-F238E27FC236}">
                <a16:creationId xmlns:a16="http://schemas.microsoft.com/office/drawing/2014/main" id="{EE8B01BB-FF3A-4D24-9141-A6B126F69875}"/>
              </a:ext>
            </a:extLst>
          </p:cNvPr>
          <p:cNvCxnSpPr/>
          <p:nvPr/>
        </p:nvCxnSpPr>
        <p:spPr>
          <a:xfrm flipH="1">
            <a:off x="6096000" y="3151548"/>
            <a:ext cx="463826" cy="8481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D8621F-9587-4B5D-8B64-48A11013DD4A}"/>
              </a:ext>
            </a:extLst>
          </p:cNvPr>
          <p:cNvCxnSpPr/>
          <p:nvPr/>
        </p:nvCxnSpPr>
        <p:spPr>
          <a:xfrm flipH="1">
            <a:off x="5632174" y="3185913"/>
            <a:ext cx="463826" cy="8481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C335FC-33F8-4D62-B35A-568DA650DADF}"/>
              </a:ext>
            </a:extLst>
          </p:cNvPr>
          <p:cNvCxnSpPr/>
          <p:nvPr/>
        </p:nvCxnSpPr>
        <p:spPr>
          <a:xfrm flipH="1">
            <a:off x="5168348" y="3185913"/>
            <a:ext cx="463826" cy="8481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A63CB7-E22C-4BBA-A4F6-F505625D566D}"/>
              </a:ext>
            </a:extLst>
          </p:cNvPr>
          <p:cNvCxnSpPr/>
          <p:nvPr/>
        </p:nvCxnSpPr>
        <p:spPr>
          <a:xfrm flipH="1">
            <a:off x="4639115" y="3185913"/>
            <a:ext cx="463826" cy="8481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C803BE-8F75-412C-AAC3-0FB29F32A793}"/>
              </a:ext>
            </a:extLst>
          </p:cNvPr>
          <p:cNvSpPr txBox="1"/>
          <p:nvPr/>
        </p:nvSpPr>
        <p:spPr>
          <a:xfrm>
            <a:off x="8335617" y="4643653"/>
            <a:ext cx="1098996" cy="830997"/>
          </a:xfrm>
          <a:prstGeom prst="rect">
            <a:avLst/>
          </a:prstGeom>
          <a:solidFill>
            <a:schemeClr val="bg1"/>
          </a:solidFill>
        </p:spPr>
        <p:txBody>
          <a:bodyPr wrap="square" rtlCol="0">
            <a:spAutoFit/>
          </a:bodyPr>
          <a:lstStyle/>
          <a:p>
            <a:r>
              <a:rPr lang="en-GB" sz="4800" dirty="0">
                <a:latin typeface="Debbie Hepplewhite Print Font" panose="03050602040000000000" pitchFamily="66" charset="0"/>
              </a:rPr>
              <a:t>6</a:t>
            </a:r>
          </a:p>
        </p:txBody>
      </p:sp>
      <p:sp>
        <p:nvSpPr>
          <p:cNvPr id="14" name="Oval 13">
            <a:extLst>
              <a:ext uri="{FF2B5EF4-FFF2-40B4-BE49-F238E27FC236}">
                <a16:creationId xmlns:a16="http://schemas.microsoft.com/office/drawing/2014/main" id="{14286D4D-3A9D-40C9-976F-D7AF4ED8D333}"/>
              </a:ext>
            </a:extLst>
          </p:cNvPr>
          <p:cNvSpPr/>
          <p:nvPr/>
        </p:nvSpPr>
        <p:spPr>
          <a:xfrm>
            <a:off x="1975001" y="3391386"/>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13A79C4-790E-4B01-8632-62A8772A0654}"/>
              </a:ext>
            </a:extLst>
          </p:cNvPr>
          <p:cNvSpPr/>
          <p:nvPr/>
        </p:nvSpPr>
        <p:spPr>
          <a:xfrm>
            <a:off x="4254517" y="3410193"/>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F0C5423-3A96-4F19-BC2E-C9302B59D4A1}"/>
              </a:ext>
            </a:extLst>
          </p:cNvPr>
          <p:cNvSpPr/>
          <p:nvPr/>
        </p:nvSpPr>
        <p:spPr>
          <a:xfrm>
            <a:off x="3790691" y="3429000"/>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02E50E8-CA75-421E-912B-333CF55210F7}"/>
              </a:ext>
            </a:extLst>
          </p:cNvPr>
          <p:cNvSpPr/>
          <p:nvPr/>
        </p:nvSpPr>
        <p:spPr>
          <a:xfrm>
            <a:off x="3366479" y="3383462"/>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494FCC-6DAE-4E83-AE33-43FF93565D8C}"/>
              </a:ext>
            </a:extLst>
          </p:cNvPr>
          <p:cNvSpPr/>
          <p:nvPr/>
        </p:nvSpPr>
        <p:spPr>
          <a:xfrm>
            <a:off x="2902653" y="3391386"/>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36173D43-D0DD-4765-8259-9665BC9984D8}"/>
              </a:ext>
            </a:extLst>
          </p:cNvPr>
          <p:cNvSpPr/>
          <p:nvPr/>
        </p:nvSpPr>
        <p:spPr>
          <a:xfrm>
            <a:off x="2438827" y="3405925"/>
            <a:ext cx="463826" cy="45304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DD69A412-24D2-4B0E-A050-8068E4D58AD8}"/>
              </a:ext>
            </a:extLst>
          </p:cNvPr>
          <p:cNvPicPr>
            <a:picLocks noChangeAspect="1"/>
          </p:cNvPicPr>
          <p:nvPr/>
        </p:nvPicPr>
        <p:blipFill>
          <a:blip r:embed="rId3"/>
          <a:stretch>
            <a:fillRect/>
          </a:stretch>
        </p:blipFill>
        <p:spPr>
          <a:xfrm>
            <a:off x="5433090" y="4449789"/>
            <a:ext cx="902286" cy="963251"/>
          </a:xfrm>
          <a:prstGeom prst="rect">
            <a:avLst/>
          </a:prstGeom>
        </p:spPr>
      </p:pic>
      <p:pic>
        <p:nvPicPr>
          <p:cNvPr id="23" name="Picture 22">
            <a:extLst>
              <a:ext uri="{FF2B5EF4-FFF2-40B4-BE49-F238E27FC236}">
                <a16:creationId xmlns:a16="http://schemas.microsoft.com/office/drawing/2014/main" id="{5D63149F-C042-4683-8903-309D8E347E30}"/>
              </a:ext>
            </a:extLst>
          </p:cNvPr>
          <p:cNvPicPr>
            <a:picLocks noChangeAspect="1"/>
          </p:cNvPicPr>
          <p:nvPr/>
        </p:nvPicPr>
        <p:blipFill>
          <a:blip r:embed="rId3"/>
          <a:stretch>
            <a:fillRect/>
          </a:stretch>
        </p:blipFill>
        <p:spPr>
          <a:xfrm>
            <a:off x="6884353" y="4449788"/>
            <a:ext cx="902286" cy="963251"/>
          </a:xfrm>
          <a:prstGeom prst="rect">
            <a:avLst/>
          </a:prstGeom>
        </p:spPr>
      </p:pic>
      <p:pic>
        <p:nvPicPr>
          <p:cNvPr id="24" name="Picture 23">
            <a:extLst>
              <a:ext uri="{FF2B5EF4-FFF2-40B4-BE49-F238E27FC236}">
                <a16:creationId xmlns:a16="http://schemas.microsoft.com/office/drawing/2014/main" id="{F13758AB-79C7-43D9-91A0-588DF7077132}"/>
              </a:ext>
            </a:extLst>
          </p:cNvPr>
          <p:cNvPicPr>
            <a:picLocks noChangeAspect="1"/>
          </p:cNvPicPr>
          <p:nvPr/>
        </p:nvPicPr>
        <p:blipFill>
          <a:blip r:embed="rId3"/>
          <a:stretch>
            <a:fillRect/>
          </a:stretch>
        </p:blipFill>
        <p:spPr>
          <a:xfrm>
            <a:off x="8299106" y="4511399"/>
            <a:ext cx="902286" cy="963251"/>
          </a:xfrm>
          <a:prstGeom prst="rect">
            <a:avLst/>
          </a:prstGeom>
        </p:spPr>
      </p:pic>
      <p:pic>
        <p:nvPicPr>
          <p:cNvPr id="25" name="Picture 24">
            <a:extLst>
              <a:ext uri="{FF2B5EF4-FFF2-40B4-BE49-F238E27FC236}">
                <a16:creationId xmlns:a16="http://schemas.microsoft.com/office/drawing/2014/main" id="{49C3946A-F7D9-4F92-AA14-AB7E544A65DE}"/>
              </a:ext>
            </a:extLst>
          </p:cNvPr>
          <p:cNvPicPr>
            <a:picLocks noChangeAspect="1"/>
          </p:cNvPicPr>
          <p:nvPr/>
        </p:nvPicPr>
        <p:blipFill>
          <a:blip r:embed="rId3"/>
          <a:stretch>
            <a:fillRect/>
          </a:stretch>
        </p:blipFill>
        <p:spPr>
          <a:xfrm>
            <a:off x="6967302" y="3136281"/>
            <a:ext cx="902286" cy="963251"/>
          </a:xfrm>
          <a:prstGeom prst="rect">
            <a:avLst/>
          </a:prstGeom>
        </p:spPr>
      </p:pic>
      <p:sp>
        <p:nvSpPr>
          <p:cNvPr id="29" name="TextBox 28">
            <a:extLst>
              <a:ext uri="{FF2B5EF4-FFF2-40B4-BE49-F238E27FC236}">
                <a16:creationId xmlns:a16="http://schemas.microsoft.com/office/drawing/2014/main" id="{2DE5E4B1-894D-4921-A51C-C35546F75CE9}"/>
              </a:ext>
            </a:extLst>
          </p:cNvPr>
          <p:cNvSpPr txBox="1"/>
          <p:nvPr/>
        </p:nvSpPr>
        <p:spPr>
          <a:xfrm>
            <a:off x="8406244" y="3240022"/>
            <a:ext cx="1098996" cy="830997"/>
          </a:xfrm>
          <a:prstGeom prst="rect">
            <a:avLst/>
          </a:prstGeom>
          <a:solidFill>
            <a:schemeClr val="bg1"/>
          </a:solidFill>
        </p:spPr>
        <p:txBody>
          <a:bodyPr wrap="square" rtlCol="0">
            <a:spAutoFit/>
          </a:bodyPr>
          <a:lstStyle/>
          <a:p>
            <a:r>
              <a:rPr lang="en-GB" sz="4800" dirty="0">
                <a:latin typeface="Debbie Hepplewhite Print Font" panose="03050602040000000000" pitchFamily="66" charset="0"/>
              </a:rPr>
              <a:t>6</a:t>
            </a:r>
          </a:p>
        </p:txBody>
      </p:sp>
      <p:pic>
        <p:nvPicPr>
          <p:cNvPr id="28" name="Picture 27">
            <a:extLst>
              <a:ext uri="{FF2B5EF4-FFF2-40B4-BE49-F238E27FC236}">
                <a16:creationId xmlns:a16="http://schemas.microsoft.com/office/drawing/2014/main" id="{AC296166-4DA5-47F3-9022-1B3C8E92C0DB}"/>
              </a:ext>
            </a:extLst>
          </p:cNvPr>
          <p:cNvPicPr>
            <a:picLocks noChangeAspect="1"/>
          </p:cNvPicPr>
          <p:nvPr/>
        </p:nvPicPr>
        <p:blipFill>
          <a:blip r:embed="rId3"/>
          <a:stretch>
            <a:fillRect/>
          </a:stretch>
        </p:blipFill>
        <p:spPr>
          <a:xfrm>
            <a:off x="8368975" y="3107768"/>
            <a:ext cx="902286" cy="963251"/>
          </a:xfrm>
          <a:prstGeom prst="rect">
            <a:avLst/>
          </a:prstGeom>
        </p:spPr>
      </p:pic>
      <p:pic>
        <p:nvPicPr>
          <p:cNvPr id="30" name="Picture 29">
            <a:extLst>
              <a:ext uri="{FF2B5EF4-FFF2-40B4-BE49-F238E27FC236}">
                <a16:creationId xmlns:a16="http://schemas.microsoft.com/office/drawing/2014/main" id="{E8283868-487B-45F8-BA45-14E0A875F6B0}"/>
              </a:ext>
            </a:extLst>
          </p:cNvPr>
          <p:cNvPicPr>
            <a:picLocks noChangeAspect="1"/>
          </p:cNvPicPr>
          <p:nvPr/>
        </p:nvPicPr>
        <p:blipFill>
          <a:blip r:embed="rId3"/>
          <a:stretch>
            <a:fillRect/>
          </a:stretch>
        </p:blipFill>
        <p:spPr>
          <a:xfrm>
            <a:off x="1276493" y="2036206"/>
            <a:ext cx="8774240" cy="963251"/>
          </a:xfrm>
          <a:prstGeom prst="rect">
            <a:avLst/>
          </a:prstGeom>
        </p:spPr>
      </p:pic>
      <p:pic>
        <p:nvPicPr>
          <p:cNvPr id="31" name="Picture 30">
            <a:extLst>
              <a:ext uri="{FF2B5EF4-FFF2-40B4-BE49-F238E27FC236}">
                <a16:creationId xmlns:a16="http://schemas.microsoft.com/office/drawing/2014/main" id="{77343294-685A-401E-89AC-27D5856EDE3F}"/>
              </a:ext>
            </a:extLst>
          </p:cNvPr>
          <p:cNvPicPr>
            <a:picLocks noChangeAspect="1"/>
          </p:cNvPicPr>
          <p:nvPr/>
        </p:nvPicPr>
        <p:blipFill>
          <a:blip r:embed="rId3"/>
          <a:stretch>
            <a:fillRect/>
          </a:stretch>
        </p:blipFill>
        <p:spPr>
          <a:xfrm>
            <a:off x="1529659" y="5848707"/>
            <a:ext cx="8774240" cy="963251"/>
          </a:xfrm>
          <a:prstGeom prst="rect">
            <a:avLst/>
          </a:prstGeom>
        </p:spPr>
      </p:pic>
    </p:spTree>
    <p:extLst>
      <p:ext uri="{BB962C8B-B14F-4D97-AF65-F5344CB8AC3E}">
        <p14:creationId xmlns:p14="http://schemas.microsoft.com/office/powerpoint/2010/main" val="40265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7" presetID="1"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4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300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400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500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600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600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600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659" y="0"/>
            <a:ext cx="9581198" cy="6947838"/>
          </a:xfrm>
          <a:prstGeom prst="rect">
            <a:avLst/>
          </a:prstGeom>
        </p:spPr>
      </p:pic>
    </p:spTree>
    <p:extLst>
      <p:ext uri="{BB962C8B-B14F-4D97-AF65-F5344CB8AC3E}">
        <p14:creationId xmlns:p14="http://schemas.microsoft.com/office/powerpoint/2010/main" val="2422210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5659" y="0"/>
            <a:ext cx="9581198" cy="6947838"/>
          </a:xfrm>
          <a:prstGeom prst="rect">
            <a:avLst/>
          </a:prstGeom>
        </p:spPr>
      </p:pic>
      <p:sp>
        <p:nvSpPr>
          <p:cNvPr id="5" name="Down Arrow 4"/>
          <p:cNvSpPr/>
          <p:nvPr/>
        </p:nvSpPr>
        <p:spPr>
          <a:xfrm>
            <a:off x="8862646" y="4937760"/>
            <a:ext cx="464234" cy="126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998806" y="2433711"/>
            <a:ext cx="8553157"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98806" y="1629508"/>
            <a:ext cx="677594"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998806" y="3108960"/>
            <a:ext cx="8553157"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428936" y="3137095"/>
            <a:ext cx="1392701"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998806" y="3784209"/>
            <a:ext cx="8553157"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998805" y="4487593"/>
            <a:ext cx="8553157"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1873253" y="1629507"/>
            <a:ext cx="677594"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Block Arc 19"/>
          <p:cNvSpPr/>
          <p:nvPr/>
        </p:nvSpPr>
        <p:spPr>
          <a:xfrm>
            <a:off x="8204982" y="5783737"/>
            <a:ext cx="865163" cy="10292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Block Arc 21"/>
          <p:cNvSpPr/>
          <p:nvPr/>
        </p:nvSpPr>
        <p:spPr>
          <a:xfrm>
            <a:off x="7515665" y="5744306"/>
            <a:ext cx="865163" cy="10292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Block Arc 22"/>
          <p:cNvSpPr/>
          <p:nvPr/>
        </p:nvSpPr>
        <p:spPr>
          <a:xfrm>
            <a:off x="6765557" y="5764021"/>
            <a:ext cx="865163" cy="10292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Block Arc 23"/>
          <p:cNvSpPr/>
          <p:nvPr/>
        </p:nvSpPr>
        <p:spPr>
          <a:xfrm>
            <a:off x="5935566" y="5764021"/>
            <a:ext cx="865163" cy="10292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Block Arc 24"/>
          <p:cNvSpPr/>
          <p:nvPr/>
        </p:nvSpPr>
        <p:spPr>
          <a:xfrm>
            <a:off x="5121095" y="5749952"/>
            <a:ext cx="865163" cy="10292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Oval 25"/>
          <p:cNvSpPr/>
          <p:nvPr/>
        </p:nvSpPr>
        <p:spPr>
          <a:xfrm>
            <a:off x="4663736" y="6253832"/>
            <a:ext cx="782269" cy="694006"/>
          </a:xfrm>
          <a:prstGeom prst="ellipse">
            <a:avLst/>
          </a:prstGeom>
          <a:noFill/>
          <a:ln w="82550"/>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875971" y="1758462"/>
            <a:ext cx="656123" cy="584775"/>
          </a:xfrm>
          <a:prstGeom prst="rect">
            <a:avLst/>
          </a:prstGeom>
          <a:solidFill>
            <a:schemeClr val="bg1"/>
          </a:solidFill>
        </p:spPr>
        <p:txBody>
          <a:bodyPr wrap="square" rtlCol="0">
            <a:spAutoFit/>
          </a:bodyPr>
          <a:lstStyle/>
          <a:p>
            <a:r>
              <a:rPr lang="en-GB" sz="3200" dirty="0" smtClean="0">
                <a:latin typeface="Debbie Hepplewhite Print Font" panose="03050602040000000000" pitchFamily="66" charset="0"/>
              </a:rPr>
              <a:t>4</a:t>
            </a:r>
            <a:endParaRPr lang="en-GB" sz="3200" dirty="0">
              <a:latin typeface="Debbie Hepplewhite Print Font" panose="03050602040000000000" pitchFamily="66" charset="0"/>
            </a:endParaRPr>
          </a:p>
        </p:txBody>
      </p:sp>
      <p:sp>
        <p:nvSpPr>
          <p:cNvPr id="29" name="Bent Arrow 28"/>
          <p:cNvSpPr/>
          <p:nvPr/>
        </p:nvSpPr>
        <p:spPr>
          <a:xfrm flipH="1">
            <a:off x="8330136" y="5291796"/>
            <a:ext cx="793679" cy="10269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ounded Rectangle 29"/>
          <p:cNvSpPr/>
          <p:nvPr/>
        </p:nvSpPr>
        <p:spPr>
          <a:xfrm>
            <a:off x="2854500" y="1671848"/>
            <a:ext cx="677594" cy="675249"/>
          </a:xfrm>
          <a:prstGeom prst="roundRect">
            <a:avLst/>
          </a:prstGeom>
          <a:noFill/>
          <a:ln w="41275">
            <a:solidFill>
              <a:srgbClr val="00B0F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5" grpId="0" animBg="1"/>
      <p:bldP spid="16" grpId="0" animBg="1"/>
      <p:bldP spid="20" grpId="0" animBg="1"/>
      <p:bldP spid="22" grpId="0" animBg="1"/>
      <p:bldP spid="23" grpId="0" animBg="1"/>
      <p:bldP spid="24" grpId="0" animBg="1"/>
      <p:bldP spid="25" grpId="0" animBg="1"/>
      <p:bldP spid="26" grpId="0" animBg="1"/>
      <p:bldP spid="27" grpId="0" animBg="1"/>
      <p:bldP spid="29"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8F9C1-AFB0-414C-A3D4-8B4F9191CC33}"/>
              </a:ext>
            </a:extLst>
          </p:cNvPr>
          <p:cNvSpPr txBox="1"/>
          <p:nvPr/>
        </p:nvSpPr>
        <p:spPr>
          <a:xfrm>
            <a:off x="225521" y="120402"/>
            <a:ext cx="5250512" cy="5386090"/>
          </a:xfrm>
          <a:prstGeom prst="rect">
            <a:avLst/>
          </a:prstGeom>
          <a:noFill/>
          <a:ln>
            <a:solidFill>
              <a:srgbClr val="FF0000"/>
            </a:solidFill>
          </a:ln>
        </p:spPr>
        <p:txBody>
          <a:bodyPr wrap="square" rtlCol="0">
            <a:spAutoFit/>
          </a:bodyPr>
          <a:lstStyle/>
          <a:p>
            <a:pPr algn="ctr"/>
            <a:r>
              <a:rPr lang="en-GB" sz="2000" dirty="0">
                <a:latin typeface="Debbie Hepplewhite Print Font" panose="03050602040000000000" pitchFamily="66" charset="0"/>
              </a:rPr>
              <a:t>Day </a:t>
            </a:r>
            <a:r>
              <a:rPr lang="en-GB" sz="2000" dirty="0" smtClean="0">
                <a:latin typeface="Debbie Hepplewhite Print Font" panose="03050602040000000000" pitchFamily="66" charset="0"/>
              </a:rPr>
              <a:t>5. </a:t>
            </a:r>
            <a:r>
              <a:rPr lang="en-GB" sz="2000" dirty="0">
                <a:latin typeface="Debbie Hepplewhite Print Font" panose="03050602040000000000" pitchFamily="66" charset="0"/>
              </a:rPr>
              <a:t>Maths </a:t>
            </a:r>
            <a:r>
              <a:rPr lang="en-GB" sz="2000" dirty="0" smtClean="0">
                <a:latin typeface="Debbie Hepplewhite Print Font" panose="03050602040000000000" pitchFamily="66" charset="0"/>
              </a:rPr>
              <a:t>Abstract </a:t>
            </a:r>
            <a:r>
              <a:rPr lang="en-GB" sz="2000" dirty="0">
                <a:latin typeface="Debbie Hepplewhite Print Font" panose="03050602040000000000" pitchFamily="66" charset="0"/>
              </a:rPr>
              <a:t>Lesson</a:t>
            </a:r>
          </a:p>
          <a:p>
            <a:pPr>
              <a:lnSpc>
                <a:spcPct val="150000"/>
              </a:lnSpc>
            </a:pPr>
            <a:endParaRPr lang="en-GB" sz="2000" dirty="0">
              <a:latin typeface="Debbie Hepplewhite Print Font" panose="03050602040000000000" pitchFamily="66" charset="0"/>
            </a:endParaRPr>
          </a:p>
          <a:p>
            <a:pPr>
              <a:lnSpc>
                <a:spcPct val="150000"/>
              </a:lnSpc>
            </a:pPr>
            <a:r>
              <a:rPr lang="en-GB" sz="2000" dirty="0" smtClean="0">
                <a:latin typeface="Debbie Hepplewhite Print Font" panose="03050602040000000000" pitchFamily="66" charset="0"/>
              </a:rPr>
              <a:t>Use the three methods (counting objects, crossing out pictures and using a number track) to complete the number sentences on the next page.</a:t>
            </a:r>
          </a:p>
          <a:p>
            <a:pPr>
              <a:lnSpc>
                <a:spcPct val="150000"/>
              </a:lnSpc>
            </a:pPr>
            <a:endParaRPr lang="en-GB" sz="2000" dirty="0">
              <a:latin typeface="Debbie Hepplewhite Print Font" panose="03050602040000000000" pitchFamily="66" charset="0"/>
            </a:endParaRPr>
          </a:p>
          <a:p>
            <a:pPr>
              <a:lnSpc>
                <a:spcPct val="150000"/>
              </a:lnSpc>
            </a:pPr>
            <a:r>
              <a:rPr lang="en-GB" sz="2000" dirty="0">
                <a:latin typeface="Debbie Hepplewhite Print Font" panose="03050602040000000000" pitchFamily="66" charset="0"/>
              </a:rPr>
              <a:t>Write down the whole number sentences with your answers before checking the answers.</a:t>
            </a:r>
          </a:p>
          <a:p>
            <a:endParaRPr lang="en-GB" sz="2400" dirty="0">
              <a:latin typeface="Debbie Hepplewhite Print Font" panose="03050602040000000000" pitchFamily="66" charset="0"/>
            </a:endParaRPr>
          </a:p>
        </p:txBody>
      </p:sp>
      <p:pic>
        <p:nvPicPr>
          <p:cNvPr id="4" name="Picture 3">
            <a:extLst>
              <a:ext uri="{FF2B5EF4-FFF2-40B4-BE49-F238E27FC236}">
                <a16:creationId xmlns:a16="http://schemas.microsoft.com/office/drawing/2014/main" id="{2EB9960C-5B10-4798-91A8-0D40ADF170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998515" y="613742"/>
            <a:ext cx="3464616" cy="3464616"/>
          </a:xfrm>
          <a:prstGeom prst="rect">
            <a:avLst/>
          </a:prstGeom>
        </p:spPr>
      </p:pic>
      <p:pic>
        <p:nvPicPr>
          <p:cNvPr id="5" name="Picture 4">
            <a:extLst>
              <a:ext uri="{FF2B5EF4-FFF2-40B4-BE49-F238E27FC236}">
                <a16:creationId xmlns:a16="http://schemas.microsoft.com/office/drawing/2014/main" id="{D103B159-811F-4271-B93A-541E2BB109EB}"/>
              </a:ext>
            </a:extLst>
          </p:cNvPr>
          <p:cNvPicPr>
            <a:picLocks noChangeAspect="1"/>
          </p:cNvPicPr>
          <p:nvPr/>
        </p:nvPicPr>
        <p:blipFill>
          <a:blip r:embed="rId3"/>
          <a:stretch>
            <a:fillRect/>
          </a:stretch>
        </p:blipFill>
        <p:spPr>
          <a:xfrm>
            <a:off x="6601572" y="1317289"/>
            <a:ext cx="1162212" cy="857370"/>
          </a:xfrm>
          <a:prstGeom prst="rect">
            <a:avLst/>
          </a:prstGeom>
        </p:spPr>
      </p:pic>
      <p:pic>
        <p:nvPicPr>
          <p:cNvPr id="6" name="Picture 5">
            <a:extLst>
              <a:ext uri="{FF2B5EF4-FFF2-40B4-BE49-F238E27FC236}">
                <a16:creationId xmlns:a16="http://schemas.microsoft.com/office/drawing/2014/main" id="{9D85574B-DBB4-4918-935F-41571A64A121}"/>
              </a:ext>
            </a:extLst>
          </p:cNvPr>
          <p:cNvPicPr>
            <a:picLocks noChangeAspect="1"/>
          </p:cNvPicPr>
          <p:nvPr/>
        </p:nvPicPr>
        <p:blipFill>
          <a:blip r:embed="rId4"/>
          <a:stretch>
            <a:fillRect/>
          </a:stretch>
        </p:blipFill>
        <p:spPr>
          <a:xfrm>
            <a:off x="6979701" y="260409"/>
            <a:ext cx="600966" cy="606531"/>
          </a:xfrm>
          <a:prstGeom prst="rect">
            <a:avLst/>
          </a:prstGeom>
        </p:spPr>
      </p:pic>
      <p:pic>
        <p:nvPicPr>
          <p:cNvPr id="7" name="Picture 6">
            <a:extLst>
              <a:ext uri="{FF2B5EF4-FFF2-40B4-BE49-F238E27FC236}">
                <a16:creationId xmlns:a16="http://schemas.microsoft.com/office/drawing/2014/main" id="{9FAD605B-1BA0-41AE-9514-7C65641C3E7B}"/>
              </a:ext>
            </a:extLst>
          </p:cNvPr>
          <p:cNvPicPr>
            <a:picLocks noChangeAspect="1"/>
          </p:cNvPicPr>
          <p:nvPr/>
        </p:nvPicPr>
        <p:blipFill>
          <a:blip r:embed="rId5"/>
          <a:stretch>
            <a:fillRect/>
          </a:stretch>
        </p:blipFill>
        <p:spPr>
          <a:xfrm rot="1465747">
            <a:off x="5899372" y="902362"/>
            <a:ext cx="503105" cy="763535"/>
          </a:xfrm>
          <a:prstGeom prst="rect">
            <a:avLst/>
          </a:prstGeom>
        </p:spPr>
      </p:pic>
      <p:pic>
        <p:nvPicPr>
          <p:cNvPr id="8" name="Picture 7">
            <a:extLst>
              <a:ext uri="{FF2B5EF4-FFF2-40B4-BE49-F238E27FC236}">
                <a16:creationId xmlns:a16="http://schemas.microsoft.com/office/drawing/2014/main" id="{B3298F67-5CFF-4444-BAFE-C762CAFCE76E}"/>
              </a:ext>
            </a:extLst>
          </p:cNvPr>
          <p:cNvPicPr>
            <a:picLocks noChangeAspect="1"/>
          </p:cNvPicPr>
          <p:nvPr/>
        </p:nvPicPr>
        <p:blipFill>
          <a:blip r:embed="rId6"/>
          <a:stretch>
            <a:fillRect/>
          </a:stretch>
        </p:blipFill>
        <p:spPr>
          <a:xfrm rot="2356820">
            <a:off x="8018852" y="200571"/>
            <a:ext cx="706642" cy="534909"/>
          </a:xfrm>
          <a:prstGeom prst="rect">
            <a:avLst/>
          </a:prstGeom>
        </p:spPr>
      </p:pic>
      <p:pic>
        <p:nvPicPr>
          <p:cNvPr id="9" name="Picture 8">
            <a:extLst>
              <a:ext uri="{FF2B5EF4-FFF2-40B4-BE49-F238E27FC236}">
                <a16:creationId xmlns:a16="http://schemas.microsoft.com/office/drawing/2014/main" id="{93C391EB-87FE-47E7-BFDA-6B558744A12E}"/>
              </a:ext>
            </a:extLst>
          </p:cNvPr>
          <p:cNvPicPr>
            <a:picLocks noChangeAspect="1"/>
          </p:cNvPicPr>
          <p:nvPr/>
        </p:nvPicPr>
        <p:blipFill>
          <a:blip r:embed="rId7"/>
          <a:stretch>
            <a:fillRect/>
          </a:stretch>
        </p:blipFill>
        <p:spPr>
          <a:xfrm>
            <a:off x="9102967" y="141797"/>
            <a:ext cx="773838" cy="1142332"/>
          </a:xfrm>
          <a:prstGeom prst="rect">
            <a:avLst/>
          </a:prstGeom>
        </p:spPr>
      </p:pic>
      <p:sp>
        <p:nvSpPr>
          <p:cNvPr id="2" name="Oval 1"/>
          <p:cNvSpPr/>
          <p:nvPr/>
        </p:nvSpPr>
        <p:spPr>
          <a:xfrm>
            <a:off x="6089259" y="4219303"/>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537843" y="4219303"/>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979701" y="4219303"/>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421559" y="4219303"/>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870143" y="4236795"/>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302985" y="4236795"/>
            <a:ext cx="378823"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6925682" y="4078358"/>
            <a:ext cx="441858" cy="6634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16345" y="4070453"/>
            <a:ext cx="441858" cy="6634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85236" y="4104484"/>
            <a:ext cx="441858" cy="6634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a:stretch>
            <a:fillRect/>
          </a:stretch>
        </p:blipFill>
        <p:spPr>
          <a:xfrm>
            <a:off x="591459" y="5812972"/>
            <a:ext cx="10627623" cy="776254"/>
          </a:xfrm>
          <a:prstGeom prst="rect">
            <a:avLst/>
          </a:prstGeom>
        </p:spPr>
      </p:pic>
    </p:spTree>
    <p:extLst>
      <p:ext uri="{BB962C8B-B14F-4D97-AF65-F5344CB8AC3E}">
        <p14:creationId xmlns:p14="http://schemas.microsoft.com/office/powerpoint/2010/main" val="97404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3331029" cy="6827428"/>
          </a:xfrm>
          <a:prstGeom prst="rect">
            <a:avLst/>
          </a:prstGeom>
        </p:spPr>
      </p:pic>
      <p:sp>
        <p:nvSpPr>
          <p:cNvPr id="12" name="TextBox 11">
            <a:extLst>
              <a:ext uri="{FF2B5EF4-FFF2-40B4-BE49-F238E27FC236}">
                <a16:creationId xmlns:a16="http://schemas.microsoft.com/office/drawing/2014/main" id="{9FAFDA56-1547-49A5-B237-0D5DF0381DED}"/>
              </a:ext>
            </a:extLst>
          </p:cNvPr>
          <p:cNvSpPr txBox="1"/>
          <p:nvPr/>
        </p:nvSpPr>
        <p:spPr>
          <a:xfrm>
            <a:off x="5420139" y="132522"/>
            <a:ext cx="5950226" cy="1938992"/>
          </a:xfrm>
          <a:prstGeom prst="rect">
            <a:avLst/>
          </a:prstGeom>
          <a:noFill/>
        </p:spPr>
        <p:txBody>
          <a:bodyPr wrap="square" rtlCol="0">
            <a:spAutoFit/>
          </a:bodyPr>
          <a:lstStyle/>
          <a:p>
            <a:r>
              <a:rPr lang="en-GB" sz="4400" dirty="0">
                <a:latin typeface="Debbie Hepplewhite Print Font" panose="03050602040000000000" pitchFamily="66" charset="0"/>
              </a:rPr>
              <a:t>Now try these</a:t>
            </a:r>
            <a:r>
              <a:rPr lang="en-GB" sz="4400" dirty="0" smtClean="0">
                <a:latin typeface="Debbie Hepplewhite Print Font" panose="03050602040000000000" pitchFamily="66" charset="0"/>
              </a:rPr>
              <a:t>….</a:t>
            </a:r>
          </a:p>
          <a:p>
            <a:endParaRPr lang="en-GB" sz="4400" dirty="0">
              <a:latin typeface="Debbie Hepplewhite Print Font" panose="03050602040000000000" pitchFamily="66" charset="0"/>
            </a:endParaRPr>
          </a:p>
          <a:p>
            <a:r>
              <a:rPr lang="en-GB" sz="3200" dirty="0" smtClean="0">
                <a:latin typeface="Debbie Hepplewhite Print Font" panose="03050602040000000000" pitchFamily="66" charset="0"/>
              </a:rPr>
              <a:t>What do you notice?</a:t>
            </a:r>
            <a:endParaRPr lang="en-GB" sz="3200" dirty="0">
              <a:latin typeface="Debbie Hepplewhite Print Font" panose="03050602040000000000" pitchFamily="66" charset="0"/>
            </a:endParaRPr>
          </a:p>
        </p:txBody>
      </p:sp>
      <p:pic>
        <p:nvPicPr>
          <p:cNvPr id="3" name="Picture 2"/>
          <p:cNvPicPr>
            <a:picLocks noChangeAspect="1"/>
          </p:cNvPicPr>
          <p:nvPr/>
        </p:nvPicPr>
        <p:blipFill>
          <a:blip r:embed="rId3"/>
          <a:stretch>
            <a:fillRect/>
          </a:stretch>
        </p:blipFill>
        <p:spPr>
          <a:xfrm>
            <a:off x="3011160" y="6139543"/>
            <a:ext cx="9180840" cy="718457"/>
          </a:xfrm>
          <a:prstGeom prst="rect">
            <a:avLst/>
          </a:prstGeom>
        </p:spPr>
      </p:pic>
    </p:spTree>
    <p:extLst>
      <p:ext uri="{BB962C8B-B14F-4D97-AF65-F5344CB8AC3E}">
        <p14:creationId xmlns:p14="http://schemas.microsoft.com/office/powerpoint/2010/main" val="124485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814444" y="810986"/>
            <a:ext cx="8454254" cy="5159323"/>
          </a:xfrm>
          <a:prstGeom prst="rect">
            <a:avLst/>
          </a:prstGeom>
        </p:spPr>
      </p:pic>
      <p:sp>
        <p:nvSpPr>
          <p:cNvPr id="3" name="TextBox 2"/>
          <p:cNvSpPr txBox="1"/>
          <p:nvPr/>
        </p:nvSpPr>
        <p:spPr>
          <a:xfrm>
            <a:off x="1227908" y="235131"/>
            <a:ext cx="9627326" cy="769441"/>
          </a:xfrm>
          <a:prstGeom prst="rect">
            <a:avLst/>
          </a:prstGeom>
          <a:noFill/>
        </p:spPr>
        <p:txBody>
          <a:bodyPr wrap="square" rtlCol="0">
            <a:spAutoFit/>
          </a:bodyPr>
          <a:lstStyle/>
          <a:p>
            <a:r>
              <a:rPr lang="en-GB" sz="4400" dirty="0" smtClean="0">
                <a:latin typeface="Debbie Hepplewhite Print Font" panose="03050602040000000000" pitchFamily="66" charset="0"/>
              </a:rPr>
              <a:t>Sing along with the song</a:t>
            </a:r>
            <a:endParaRPr lang="en-GB" sz="4400" dirty="0">
              <a:latin typeface="Debbie Hepplewhite Print Font" panose="03050602040000000000" pitchFamily="66" charset="0"/>
            </a:endParaRPr>
          </a:p>
        </p:txBody>
      </p:sp>
      <p:sp>
        <p:nvSpPr>
          <p:cNvPr id="4" name="Rectangle 3"/>
          <p:cNvSpPr/>
          <p:nvPr/>
        </p:nvSpPr>
        <p:spPr>
          <a:xfrm>
            <a:off x="2538548" y="5981274"/>
            <a:ext cx="7730149" cy="369332"/>
          </a:xfrm>
          <a:prstGeom prst="rect">
            <a:avLst/>
          </a:prstGeom>
        </p:spPr>
        <p:txBody>
          <a:bodyPr wrap="square">
            <a:spAutoFit/>
          </a:bodyPr>
          <a:lstStyle/>
          <a:p>
            <a:r>
              <a:rPr lang="en-GB" dirty="0">
                <a:solidFill>
                  <a:srgbClr val="000000"/>
                </a:solidFill>
                <a:latin typeface="Debbie Hepplewhite Print Font" panose="03050602040000000000" pitchFamily="66" charset="0"/>
                <a:hlinkClick r:id="rId2"/>
              </a:rPr>
              <a:t>https://www.youtube.com/watch?v=OEbRDtCAFdU</a:t>
            </a:r>
            <a:endParaRPr lang="en-GB" dirty="0">
              <a:solidFill>
                <a:srgbClr val="000000"/>
              </a:solidFill>
              <a:latin typeface="Debbie Hepplewhite Print Font" panose="03050602040000000000" pitchFamily="66" charset="0"/>
            </a:endParaRPr>
          </a:p>
        </p:txBody>
      </p:sp>
    </p:spTree>
    <p:extLst>
      <p:ext uri="{BB962C8B-B14F-4D97-AF65-F5344CB8AC3E}">
        <p14:creationId xmlns:p14="http://schemas.microsoft.com/office/powerpoint/2010/main" val="609655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AFDA56-1547-49A5-B237-0D5DF0381DED}"/>
              </a:ext>
            </a:extLst>
          </p:cNvPr>
          <p:cNvSpPr txBox="1"/>
          <p:nvPr/>
        </p:nvSpPr>
        <p:spPr>
          <a:xfrm>
            <a:off x="4188558" y="132522"/>
            <a:ext cx="7990190" cy="2677656"/>
          </a:xfrm>
          <a:prstGeom prst="rect">
            <a:avLst/>
          </a:prstGeom>
          <a:noFill/>
        </p:spPr>
        <p:txBody>
          <a:bodyPr wrap="square" rtlCol="0">
            <a:spAutoFit/>
          </a:bodyPr>
          <a:lstStyle/>
          <a:p>
            <a:r>
              <a:rPr lang="en-GB" sz="4400" dirty="0">
                <a:latin typeface="Debbie Hepplewhite Print Font" panose="03050602040000000000" pitchFamily="66" charset="0"/>
              </a:rPr>
              <a:t>Check your answers</a:t>
            </a:r>
            <a:r>
              <a:rPr lang="en-GB" sz="4400" dirty="0" smtClean="0">
                <a:latin typeface="Debbie Hepplewhite Print Font" panose="03050602040000000000" pitchFamily="66" charset="0"/>
              </a:rPr>
              <a:t>….</a:t>
            </a:r>
          </a:p>
          <a:p>
            <a:endParaRPr lang="en-GB" sz="4400" dirty="0">
              <a:latin typeface="Debbie Hepplewhite Print Font" panose="03050602040000000000" pitchFamily="66" charset="0"/>
            </a:endParaRPr>
          </a:p>
          <a:p>
            <a:endParaRPr lang="en-GB" sz="4400" dirty="0" smtClean="0">
              <a:latin typeface="Debbie Hepplewhite Print Font" panose="03050602040000000000" pitchFamily="66" charset="0"/>
            </a:endParaRPr>
          </a:p>
          <a:p>
            <a:r>
              <a:rPr lang="en-GB" sz="3600" dirty="0" smtClean="0">
                <a:latin typeface="Debbie Hepplewhite Print Font" panose="03050602040000000000" pitchFamily="66" charset="0"/>
              </a:rPr>
              <a:t>Did you spot the pattern?</a:t>
            </a:r>
            <a:endParaRPr lang="en-GB" sz="3600" dirty="0">
              <a:latin typeface="Debbie Hepplewhite Print Font" panose="03050602040000000000" pitchFamily="66" charset="0"/>
            </a:endParaRPr>
          </a:p>
        </p:txBody>
      </p:sp>
      <p:pic>
        <p:nvPicPr>
          <p:cNvPr id="3" name="Picture 2"/>
          <p:cNvPicPr>
            <a:picLocks noChangeAspect="1"/>
          </p:cNvPicPr>
          <p:nvPr/>
        </p:nvPicPr>
        <p:blipFill>
          <a:blip r:embed="rId2"/>
          <a:stretch>
            <a:fillRect/>
          </a:stretch>
        </p:blipFill>
        <p:spPr>
          <a:xfrm>
            <a:off x="-1" y="-1"/>
            <a:ext cx="3344091" cy="6854201"/>
          </a:xfrm>
          <a:prstGeom prst="rect">
            <a:avLst/>
          </a:prstGeom>
        </p:spPr>
      </p:pic>
    </p:spTree>
    <p:extLst>
      <p:ext uri="{BB962C8B-B14F-4D97-AF65-F5344CB8AC3E}">
        <p14:creationId xmlns:p14="http://schemas.microsoft.com/office/powerpoint/2010/main" val="2188643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4E7396A6-F5EF-4D6B-8647-F486FA2EACFB}"/>
              </a:ext>
            </a:extLst>
          </p:cNvPr>
          <p:cNvPicPr>
            <a:picLocks noChangeAspect="1"/>
          </p:cNvPicPr>
          <p:nvPr/>
        </p:nvPicPr>
        <p:blipFill>
          <a:blip r:embed="rId3"/>
          <a:stretch>
            <a:fillRect/>
          </a:stretch>
        </p:blipFill>
        <p:spPr>
          <a:xfrm>
            <a:off x="1380276" y="140807"/>
            <a:ext cx="9192908" cy="5887272"/>
          </a:xfrm>
          <a:prstGeom prst="rect">
            <a:avLst/>
          </a:prstGeom>
        </p:spPr>
      </p:pic>
      <p:sp>
        <p:nvSpPr>
          <p:cNvPr id="4" name="TextBox 3">
            <a:extLst>
              <a:ext uri="{FF2B5EF4-FFF2-40B4-BE49-F238E27FC236}">
                <a16:creationId xmlns:a16="http://schemas.microsoft.com/office/drawing/2014/main" id="{D357A14F-A198-45EE-9B52-C9D253B5B00D}"/>
              </a:ext>
            </a:extLst>
          </p:cNvPr>
          <p:cNvSpPr txBox="1"/>
          <p:nvPr/>
        </p:nvSpPr>
        <p:spPr>
          <a:xfrm>
            <a:off x="2425148" y="6347861"/>
            <a:ext cx="7341704" cy="369332"/>
          </a:xfrm>
          <a:prstGeom prst="rect">
            <a:avLst/>
          </a:prstGeom>
          <a:noFill/>
        </p:spPr>
        <p:txBody>
          <a:bodyPr wrap="square">
            <a:spAutoFit/>
          </a:bodyPr>
          <a:lstStyle/>
          <a:p>
            <a:r>
              <a:rPr lang="en-GB" dirty="0"/>
              <a:t>https://www.sheppardsoftware.com/math/subtraction/fruit-splat-game/</a:t>
            </a:r>
          </a:p>
        </p:txBody>
      </p:sp>
      <p:sp>
        <p:nvSpPr>
          <p:cNvPr id="5" name="Arrow: Down 4">
            <a:extLst>
              <a:ext uri="{FF2B5EF4-FFF2-40B4-BE49-F238E27FC236}">
                <a16:creationId xmlns:a16="http://schemas.microsoft.com/office/drawing/2014/main" id="{AEEB9759-5368-495D-89BC-E321B649D45B}"/>
              </a:ext>
            </a:extLst>
          </p:cNvPr>
          <p:cNvSpPr/>
          <p:nvPr/>
        </p:nvSpPr>
        <p:spPr>
          <a:xfrm rot="3207624">
            <a:off x="6864866" y="-132304"/>
            <a:ext cx="636104" cy="253116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8284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43692"/>
            <a:ext cx="11887199" cy="4524315"/>
          </a:xfrm>
          <a:prstGeom prst="rect">
            <a:avLst/>
          </a:prstGeom>
          <a:noFill/>
        </p:spPr>
        <p:txBody>
          <a:bodyPr wrap="square" rtlCol="0">
            <a:spAutoFit/>
          </a:bodyPr>
          <a:lstStyle/>
          <a:p>
            <a:r>
              <a:rPr lang="en-GB" sz="3600" dirty="0" smtClean="0">
                <a:latin typeface="Debbie Hepplewhite Print Font" panose="03050602040000000000" pitchFamily="66" charset="0"/>
              </a:rPr>
              <a:t>Day 1: Maths Practical Lesson</a:t>
            </a:r>
          </a:p>
          <a:p>
            <a:endParaRPr lang="en-GB" sz="3600" dirty="0">
              <a:latin typeface="Debbie Hepplewhite Print Font" panose="03050602040000000000" pitchFamily="66" charset="0"/>
            </a:endParaRPr>
          </a:p>
          <a:p>
            <a:r>
              <a:rPr lang="en-GB" sz="3600" dirty="0">
                <a:latin typeface="Debbie Hepplewhite Print Font" panose="03050602040000000000" pitchFamily="66" charset="0"/>
              </a:rPr>
              <a:t>Today we want you to work for the shape police</a:t>
            </a:r>
            <a:r>
              <a:rPr lang="en-GB" sz="3600" dirty="0" smtClean="0">
                <a:latin typeface="Debbie Hepplewhite Print Font" panose="03050602040000000000" pitchFamily="66" charset="0"/>
              </a:rPr>
              <a:t>!</a:t>
            </a:r>
          </a:p>
          <a:p>
            <a:endParaRPr lang="en-GB" sz="3600" dirty="0">
              <a:latin typeface="Debbie Hepplewhite Print Font" panose="03050602040000000000" pitchFamily="66" charset="0"/>
            </a:endParaRPr>
          </a:p>
          <a:p>
            <a:r>
              <a:rPr lang="en-GB" sz="3600" dirty="0">
                <a:latin typeface="Debbie Hepplewhite Print Font" panose="03050602040000000000" pitchFamily="66" charset="0"/>
              </a:rPr>
              <a:t>You will need to have those eagle eyes ready, a pencil, a clipboard and the attached table. </a:t>
            </a:r>
          </a:p>
        </p:txBody>
      </p:sp>
    </p:spTree>
    <p:extLst>
      <p:ext uri="{BB962C8B-B14F-4D97-AF65-F5344CB8AC3E}">
        <p14:creationId xmlns:p14="http://schemas.microsoft.com/office/powerpoint/2010/main" val="318552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 y="365224"/>
            <a:ext cx="11730446" cy="5078313"/>
          </a:xfrm>
          <a:prstGeom prst="rect">
            <a:avLst/>
          </a:prstGeom>
        </p:spPr>
        <p:txBody>
          <a:bodyPr wrap="square">
            <a:spAutoFit/>
          </a:bodyPr>
          <a:lstStyle/>
          <a:p>
            <a:pPr lvl="0"/>
            <a:r>
              <a:rPr lang="en-GB" sz="3600" dirty="0">
                <a:solidFill>
                  <a:prstClr val="black"/>
                </a:solidFill>
                <a:latin typeface="Debbie Hepplewhite Print Font" panose="03050602040000000000" pitchFamily="66" charset="0"/>
              </a:rPr>
              <a:t>We want you to do a tour of your house and garden and count up how many circles, triangles, squares and rectangles you can find. If you know the names of other shapes you can add extra rows to your table. </a:t>
            </a:r>
            <a:endParaRPr lang="en-GB" sz="3600" dirty="0" smtClean="0">
              <a:solidFill>
                <a:prstClr val="black"/>
              </a:solidFill>
              <a:latin typeface="Debbie Hepplewhite Print Font" panose="03050602040000000000" pitchFamily="66" charset="0"/>
            </a:endParaRPr>
          </a:p>
          <a:p>
            <a:pPr lvl="0"/>
            <a:endParaRPr lang="en-GB" sz="3600" dirty="0">
              <a:solidFill>
                <a:prstClr val="black"/>
              </a:solidFill>
              <a:latin typeface="Debbie Hepplewhite Print Font" panose="03050602040000000000" pitchFamily="66" charset="0"/>
            </a:endParaRPr>
          </a:p>
          <a:p>
            <a:pPr lvl="0"/>
            <a:r>
              <a:rPr lang="en-GB" sz="3600" dirty="0">
                <a:solidFill>
                  <a:prstClr val="black"/>
                </a:solidFill>
                <a:latin typeface="Debbie Hepplewhite Print Font" panose="03050602040000000000" pitchFamily="66" charset="0"/>
              </a:rPr>
              <a:t>Your grown-up will tell you when you have searched in enough places</a:t>
            </a:r>
            <a:r>
              <a:rPr lang="en-GB" sz="3600" dirty="0" smtClean="0">
                <a:solidFill>
                  <a:prstClr val="black"/>
                </a:solidFill>
                <a:latin typeface="Debbie Hepplewhite Print Font" panose="03050602040000000000" pitchFamily="66" charset="0"/>
              </a:rPr>
              <a:t>.</a:t>
            </a:r>
            <a:endParaRPr lang="en-GB" sz="3600" dirty="0">
              <a:solidFill>
                <a:prstClr val="black"/>
              </a:solidFill>
              <a:latin typeface="Debbie Hepplewhite Print Font" panose="03050602040000000000" pitchFamily="66" charset="0"/>
            </a:endParaRPr>
          </a:p>
        </p:txBody>
      </p:sp>
    </p:spTree>
    <p:extLst>
      <p:ext uri="{BB962C8B-B14F-4D97-AF65-F5344CB8AC3E}">
        <p14:creationId xmlns:p14="http://schemas.microsoft.com/office/powerpoint/2010/main" val="368991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494947"/>
            <a:ext cx="11821886" cy="5632311"/>
          </a:xfrm>
          <a:prstGeom prst="rect">
            <a:avLst/>
          </a:prstGeom>
        </p:spPr>
        <p:txBody>
          <a:bodyPr wrap="square">
            <a:spAutoFit/>
          </a:bodyPr>
          <a:lstStyle/>
          <a:p>
            <a:pPr lvl="0"/>
            <a:r>
              <a:rPr lang="en-GB" sz="3600" dirty="0">
                <a:solidFill>
                  <a:prstClr val="black"/>
                </a:solidFill>
                <a:latin typeface="Debbie Hepplewhite Print Font" panose="03050602040000000000" pitchFamily="66" charset="0"/>
              </a:rPr>
              <a:t>When you find a shape you need to put a tally next to the appropriate shape in the table. </a:t>
            </a:r>
            <a:endParaRPr lang="en-GB" sz="3600" dirty="0" smtClean="0">
              <a:solidFill>
                <a:prstClr val="black"/>
              </a:solidFill>
              <a:latin typeface="Debbie Hepplewhite Print Font" panose="03050602040000000000" pitchFamily="66" charset="0"/>
            </a:endParaRPr>
          </a:p>
          <a:p>
            <a:pPr lvl="0"/>
            <a:endParaRPr lang="en-GB" sz="3600" dirty="0">
              <a:solidFill>
                <a:prstClr val="black"/>
              </a:solidFill>
              <a:latin typeface="Debbie Hepplewhite Print Font" panose="03050602040000000000" pitchFamily="66" charset="0"/>
            </a:endParaRPr>
          </a:p>
          <a:p>
            <a:pPr lvl="0"/>
            <a:r>
              <a:rPr lang="en-GB" sz="3600" dirty="0">
                <a:solidFill>
                  <a:prstClr val="black"/>
                </a:solidFill>
                <a:latin typeface="Debbie Hepplewhite Print Font" panose="03050602040000000000" pitchFamily="66" charset="0"/>
              </a:rPr>
              <a:t>There is a blank space for any other shapes you might find like oval, star etc</a:t>
            </a:r>
            <a:r>
              <a:rPr lang="en-GB" sz="3600" dirty="0" smtClean="0">
                <a:solidFill>
                  <a:prstClr val="black"/>
                </a:solidFill>
                <a:latin typeface="Debbie Hepplewhite Print Font" panose="03050602040000000000" pitchFamily="66" charset="0"/>
              </a:rPr>
              <a:t>.</a:t>
            </a:r>
          </a:p>
          <a:p>
            <a:pPr lvl="0"/>
            <a:endParaRPr lang="en-GB" sz="3600" dirty="0">
              <a:solidFill>
                <a:prstClr val="black"/>
              </a:solidFill>
              <a:latin typeface="Debbie Hepplewhite Print Font" panose="03050602040000000000" pitchFamily="66" charset="0"/>
            </a:endParaRPr>
          </a:p>
          <a:p>
            <a:pPr lvl="0"/>
            <a:r>
              <a:rPr lang="en-GB" sz="3600" dirty="0" smtClean="0">
                <a:solidFill>
                  <a:prstClr val="black"/>
                </a:solidFill>
                <a:latin typeface="Debbie Hepplewhite Print Font" panose="03050602040000000000" pitchFamily="66" charset="0"/>
              </a:rPr>
              <a:t>For example, on </a:t>
            </a:r>
            <a:r>
              <a:rPr lang="en-GB" sz="3600" dirty="0">
                <a:solidFill>
                  <a:prstClr val="black"/>
                </a:solidFill>
                <a:latin typeface="Debbie Hepplewhite Print Font" panose="03050602040000000000" pitchFamily="66" charset="0"/>
              </a:rPr>
              <a:t>your rectangle page you could </a:t>
            </a:r>
            <a:r>
              <a:rPr lang="en-GB" sz="3600" dirty="0" smtClean="0">
                <a:solidFill>
                  <a:prstClr val="black"/>
                </a:solidFill>
                <a:latin typeface="Debbie Hepplewhite Print Font" panose="03050602040000000000" pitchFamily="66" charset="0"/>
              </a:rPr>
              <a:t>put a tally for the </a:t>
            </a:r>
            <a:r>
              <a:rPr lang="en-GB" sz="3600" dirty="0">
                <a:solidFill>
                  <a:prstClr val="black"/>
                </a:solidFill>
                <a:latin typeface="Debbie Hepplewhite Print Font" panose="03050602040000000000" pitchFamily="66" charset="0"/>
              </a:rPr>
              <a:t>following: door, TV, </a:t>
            </a:r>
            <a:r>
              <a:rPr lang="en-GB" sz="3600" dirty="0" smtClean="0">
                <a:solidFill>
                  <a:prstClr val="black"/>
                </a:solidFill>
                <a:latin typeface="Debbie Hepplewhite Print Font" panose="03050602040000000000" pitchFamily="66" charset="0"/>
              </a:rPr>
              <a:t>books, windows </a:t>
            </a:r>
            <a:r>
              <a:rPr lang="en-GB" sz="3600" dirty="0">
                <a:solidFill>
                  <a:prstClr val="black"/>
                </a:solidFill>
                <a:latin typeface="Debbie Hepplewhite Print Font" panose="03050602040000000000" pitchFamily="66" charset="0"/>
              </a:rPr>
              <a:t>etc.</a:t>
            </a:r>
            <a:endParaRPr lang="en-GB" sz="3600" dirty="0">
              <a:solidFill>
                <a:prstClr val="black"/>
              </a:solidFill>
              <a:latin typeface="Debbie Hepplewhite Print Font" panose="03050602040000000000" pitchFamily="66" charset="0"/>
            </a:endParaRPr>
          </a:p>
        </p:txBody>
      </p:sp>
    </p:spTree>
    <p:extLst>
      <p:ext uri="{BB962C8B-B14F-4D97-AF65-F5344CB8AC3E}">
        <p14:creationId xmlns:p14="http://schemas.microsoft.com/office/powerpoint/2010/main" val="361215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2119" y="169681"/>
            <a:ext cx="11564904" cy="6688319"/>
          </a:xfrm>
          <a:prstGeom prst="rect">
            <a:avLst/>
          </a:prstGeom>
        </p:spPr>
      </p:pic>
      <p:sp>
        <p:nvSpPr>
          <p:cNvPr id="3" name="Rectangle 2"/>
          <p:cNvSpPr/>
          <p:nvPr/>
        </p:nvSpPr>
        <p:spPr>
          <a:xfrm>
            <a:off x="129988" y="169681"/>
            <a:ext cx="4710953" cy="5509200"/>
          </a:xfrm>
          <a:prstGeom prst="rect">
            <a:avLst/>
          </a:prstGeom>
        </p:spPr>
        <p:txBody>
          <a:bodyPr wrap="square">
            <a:spAutoFit/>
          </a:bodyPr>
          <a:lstStyle/>
          <a:p>
            <a:r>
              <a:rPr lang="en-GB" sz="3200" dirty="0">
                <a:latin typeface="Debbie Hepplewhite Print Font" panose="03050602040000000000" pitchFamily="66" charset="0"/>
              </a:rPr>
              <a:t>What shapes can you see in the picture? </a:t>
            </a:r>
            <a:endParaRPr lang="en-GB" sz="3200" dirty="0" smtClean="0">
              <a:latin typeface="Debbie Hepplewhite Print Font" panose="03050602040000000000" pitchFamily="66" charset="0"/>
            </a:endParaRPr>
          </a:p>
          <a:p>
            <a:endParaRPr lang="en-GB" sz="3200" dirty="0">
              <a:latin typeface="Debbie Hepplewhite Print Font" panose="03050602040000000000" pitchFamily="66" charset="0"/>
            </a:endParaRPr>
          </a:p>
          <a:p>
            <a:r>
              <a:rPr lang="en-GB" sz="3200" dirty="0" smtClean="0">
                <a:latin typeface="Debbie Hepplewhite Print Font" panose="03050602040000000000" pitchFamily="66" charset="0"/>
              </a:rPr>
              <a:t>How </a:t>
            </a:r>
            <a:r>
              <a:rPr lang="en-GB" sz="3200" dirty="0">
                <a:latin typeface="Debbie Hepplewhite Print Font" panose="03050602040000000000" pitchFamily="66" charset="0"/>
              </a:rPr>
              <a:t>many circles, triangles, squares and rectangles will this police officer be recording on his clipboard?</a:t>
            </a:r>
          </a:p>
        </p:txBody>
      </p:sp>
    </p:spTree>
    <p:extLst>
      <p:ext uri="{BB962C8B-B14F-4D97-AF65-F5344CB8AC3E}">
        <p14:creationId xmlns:p14="http://schemas.microsoft.com/office/powerpoint/2010/main" val="233954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777</Words>
  <Application>Microsoft Office PowerPoint</Application>
  <PresentationFormat>Widescreen</PresentationFormat>
  <Paragraphs>185</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Debbie Hepplewhite Print Font</vt:lpstr>
      <vt:lpstr>Office Theme</vt:lpstr>
      <vt:lpstr>Year 1 Maths Home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taylor</dc:creator>
  <cp:lastModifiedBy>David Taylor</cp:lastModifiedBy>
  <cp:revision>40</cp:revision>
  <dcterms:created xsi:type="dcterms:W3CDTF">2020-09-20T13:13:53Z</dcterms:created>
  <dcterms:modified xsi:type="dcterms:W3CDTF">2020-11-28T16:47:38Z</dcterms:modified>
</cp:coreProperties>
</file>