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0" r:id="rId2"/>
    <p:sldId id="268" r:id="rId3"/>
    <p:sldId id="290" r:id="rId4"/>
    <p:sldId id="285" r:id="rId5"/>
    <p:sldId id="276" r:id="rId6"/>
    <p:sldId id="274" r:id="rId7"/>
    <p:sldId id="275" r:id="rId8"/>
    <p:sldId id="280" r:id="rId9"/>
    <p:sldId id="291" r:id="rId10"/>
    <p:sldId id="301" r:id="rId11"/>
    <p:sldId id="281" r:id="rId12"/>
    <p:sldId id="318" r:id="rId13"/>
    <p:sldId id="279" r:id="rId14"/>
    <p:sldId id="320" r:id="rId15"/>
    <p:sldId id="283" r:id="rId16"/>
    <p:sldId id="292" r:id="rId17"/>
    <p:sldId id="363" r:id="rId18"/>
    <p:sldId id="263" r:id="rId19"/>
    <p:sldId id="349" r:id="rId20"/>
    <p:sldId id="345" r:id="rId21"/>
    <p:sldId id="346" r:id="rId22"/>
    <p:sldId id="324" r:id="rId23"/>
    <p:sldId id="347" r:id="rId24"/>
    <p:sldId id="348" r:id="rId25"/>
    <p:sldId id="317" r:id="rId26"/>
    <p:sldId id="335" r:id="rId27"/>
    <p:sldId id="327" r:id="rId28"/>
    <p:sldId id="328" r:id="rId29"/>
    <p:sldId id="329" r:id="rId30"/>
    <p:sldId id="332" r:id="rId31"/>
    <p:sldId id="331" r:id="rId32"/>
    <p:sldId id="330" r:id="rId33"/>
    <p:sldId id="333" r:id="rId34"/>
    <p:sldId id="325" r:id="rId35"/>
    <p:sldId id="350" r:id="rId36"/>
    <p:sldId id="351" r:id="rId37"/>
    <p:sldId id="356" r:id="rId38"/>
    <p:sldId id="294" r:id="rId39"/>
    <p:sldId id="362" r:id="rId40"/>
    <p:sldId id="286" r:id="rId41"/>
    <p:sldId id="352" r:id="rId42"/>
    <p:sldId id="353" r:id="rId43"/>
    <p:sldId id="354" r:id="rId44"/>
    <p:sldId id="355" r:id="rId45"/>
    <p:sldId id="358" r:id="rId46"/>
    <p:sldId id="359" r:id="rId47"/>
    <p:sldId id="361" r:id="rId48"/>
    <p:sldId id="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3E1AF893-186D-4D90-9E1D-1052C3720016}"/>
    <pc:docChg chg="undo custSel addSld delSld modSld sldOrd">
      <pc:chgData name="david taylor" userId="6ae9e8f56717e08b" providerId="LiveId" clId="{3E1AF893-186D-4D90-9E1D-1052C3720016}" dt="2020-09-20T16:37:01.326" v="1567" actId="20577"/>
      <pc:docMkLst>
        <pc:docMk/>
      </pc:docMkLst>
      <pc:sldChg chg="addSp delSp modSp mod ord">
        <pc:chgData name="david taylor" userId="6ae9e8f56717e08b" providerId="LiveId" clId="{3E1AF893-186D-4D90-9E1D-1052C3720016}" dt="2020-09-20T15:36:29.471" v="1334" actId="1076"/>
        <pc:sldMkLst>
          <pc:docMk/>
          <pc:sldMk cId="3732479440" sldId="256"/>
        </pc:sldMkLst>
        <pc:spChg chg="add mod">
          <ac:chgData name="david taylor" userId="6ae9e8f56717e08b" providerId="LiveId" clId="{3E1AF893-186D-4D90-9E1D-1052C3720016}" dt="2020-09-20T13:20:37.313" v="67" actId="1076"/>
          <ac:spMkLst>
            <pc:docMk/>
            <pc:sldMk cId="3732479440" sldId="256"/>
            <ac:spMk id="3" creationId="{DB705571-2DE2-46E0-87FE-1B1B35E5BE9A}"/>
          </ac:spMkLst>
        </pc:spChg>
        <pc:spChg chg="mod">
          <ac:chgData name="david taylor" userId="6ae9e8f56717e08b" providerId="LiveId" clId="{3E1AF893-186D-4D90-9E1D-1052C3720016}" dt="2020-09-20T15:35:57.226" v="1332" actId="1076"/>
          <ac:spMkLst>
            <pc:docMk/>
            <pc:sldMk cId="3732479440" sldId="256"/>
            <ac:spMk id="6" creationId="{A51D8A70-47AB-496D-B218-B6CD4E20210D}"/>
          </ac:spMkLst>
        </pc:spChg>
        <pc:picChg chg="add del mod">
          <ac:chgData name="david taylor" userId="6ae9e8f56717e08b" providerId="LiveId" clId="{3E1AF893-186D-4D90-9E1D-1052C3720016}" dt="2020-09-20T15:35:46.790" v="1329" actId="478"/>
          <ac:picMkLst>
            <pc:docMk/>
            <pc:sldMk cId="3732479440" sldId="256"/>
            <ac:picMk id="2" creationId="{37D5E614-7853-409F-B3A4-EFD97B8F9655}"/>
          </ac:picMkLst>
        </pc:picChg>
        <pc:picChg chg="add del mod">
          <ac:chgData name="david taylor" userId="6ae9e8f56717e08b" providerId="LiveId" clId="{3E1AF893-186D-4D90-9E1D-1052C3720016}" dt="2020-09-20T13:21:45.513" v="71" actId="478"/>
          <ac:picMkLst>
            <pc:docMk/>
            <pc:sldMk cId="3732479440" sldId="256"/>
            <ac:picMk id="2" creationId="{FBC50686-10C8-4874-A495-C514EF45EA4F}"/>
          </ac:picMkLst>
        </pc:picChg>
        <pc:picChg chg="add mod">
          <ac:chgData name="david taylor" userId="6ae9e8f56717e08b" providerId="LiveId" clId="{3E1AF893-186D-4D90-9E1D-1052C3720016}" dt="2020-09-20T15:36:29.471" v="1334" actId="1076"/>
          <ac:picMkLst>
            <pc:docMk/>
            <pc:sldMk cId="3732479440" sldId="256"/>
            <ac:picMk id="4" creationId="{127BA9A7-63F7-4744-9A2A-DB61DDD22618}"/>
          </ac:picMkLst>
        </pc:picChg>
        <pc:picChg chg="add del mod">
          <ac:chgData name="david taylor" userId="6ae9e8f56717e08b" providerId="LiveId" clId="{3E1AF893-186D-4D90-9E1D-1052C3720016}" dt="2020-09-20T13:21:34.669" v="70" actId="478"/>
          <ac:picMkLst>
            <pc:docMk/>
            <pc:sldMk cId="3732479440" sldId="256"/>
            <ac:picMk id="7" creationId="{91B08F8D-CED5-4F12-977C-8DE6D5568047}"/>
          </ac:picMkLst>
        </pc:picChg>
        <pc:picChg chg="mod">
          <ac:chgData name="david taylor" userId="6ae9e8f56717e08b" providerId="LiveId" clId="{3E1AF893-186D-4D90-9E1D-1052C3720016}" dt="2020-09-20T13:20:33.481" v="66" actId="1076"/>
          <ac:picMkLst>
            <pc:docMk/>
            <pc:sldMk cId="3732479440" sldId="256"/>
            <ac:picMk id="8" creationId="{9ED42F7C-727A-4DF2-960E-67DC880938C1}"/>
          </ac:picMkLst>
        </pc:picChg>
      </pc:sldChg>
      <pc:sldChg chg="addSp delSp modSp new mod">
        <pc:chgData name="david taylor" userId="6ae9e8f56717e08b" providerId="LiveId" clId="{3E1AF893-186D-4D90-9E1D-1052C3720016}" dt="2020-09-20T14:49:47.895" v="996" actId="20577"/>
        <pc:sldMkLst>
          <pc:docMk/>
          <pc:sldMk cId="691399287" sldId="257"/>
        </pc:sldMkLst>
        <pc:spChg chg="del">
          <ac:chgData name="david taylor" userId="6ae9e8f56717e08b" providerId="LiveId" clId="{3E1AF893-186D-4D90-9E1D-1052C3720016}" dt="2020-09-20T13:22:05.840" v="73" actId="478"/>
          <ac:spMkLst>
            <pc:docMk/>
            <pc:sldMk cId="691399287" sldId="257"/>
            <ac:spMk id="2" creationId="{AA308D49-7D8D-4B60-AE0C-36B7A26D0BF7}"/>
          </ac:spMkLst>
        </pc:spChg>
        <pc:spChg chg="del">
          <ac:chgData name="david taylor" userId="6ae9e8f56717e08b" providerId="LiveId" clId="{3E1AF893-186D-4D90-9E1D-1052C3720016}" dt="2020-09-20T13:22:07.138" v="74" actId="478"/>
          <ac:spMkLst>
            <pc:docMk/>
            <pc:sldMk cId="691399287" sldId="257"/>
            <ac:spMk id="3" creationId="{5EFC8272-BB5C-4E78-8007-B830C72DDAAA}"/>
          </ac:spMkLst>
        </pc:spChg>
        <pc:spChg chg="add mod">
          <ac:chgData name="david taylor" userId="6ae9e8f56717e08b" providerId="LiveId" clId="{3E1AF893-186D-4D90-9E1D-1052C3720016}" dt="2020-09-20T13:27:21.331" v="168" actId="1076"/>
          <ac:spMkLst>
            <pc:docMk/>
            <pc:sldMk cId="691399287" sldId="257"/>
            <ac:spMk id="6" creationId="{A4BBF5B7-BAE5-4E55-A7C0-F27B052304A1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9" creationId="{8F30EB75-33B3-4D54-81AA-E61A0A6B3FAA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10" creationId="{6527BAE7-0207-4CDB-BBA1-D4DA37FF0348}"/>
          </ac:spMkLst>
        </pc:spChg>
        <pc:spChg chg="add mod">
          <ac:chgData name="david taylor" userId="6ae9e8f56717e08b" providerId="LiveId" clId="{3E1AF893-186D-4D90-9E1D-1052C3720016}" dt="2020-09-20T14:49:47.895" v="996" actId="20577"/>
          <ac:spMkLst>
            <pc:docMk/>
            <pc:sldMk cId="691399287" sldId="257"/>
            <ac:spMk id="15" creationId="{4D5B8A90-3D81-49B1-8CBF-339F22015F54}"/>
          </ac:spMkLst>
        </pc:spChg>
        <pc:spChg chg="add mod">
          <ac:chgData name="david taylor" userId="6ae9e8f56717e08b" providerId="LiveId" clId="{3E1AF893-186D-4D90-9E1D-1052C3720016}" dt="2020-09-20T13:53:21.459" v="419" actId="1076"/>
          <ac:spMkLst>
            <pc:docMk/>
            <pc:sldMk cId="691399287" sldId="257"/>
            <ac:spMk id="16" creationId="{4FCAF84E-B039-474F-82EC-D78A82F3CFFA}"/>
          </ac:spMkLst>
        </pc:spChg>
        <pc:picChg chg="add mod">
          <ac:chgData name="david taylor" userId="6ae9e8f56717e08b" providerId="LiveId" clId="{3E1AF893-186D-4D90-9E1D-1052C3720016}" dt="2020-09-20T13:52:06.967" v="370" actId="1076"/>
          <ac:picMkLst>
            <pc:docMk/>
            <pc:sldMk cId="691399287" sldId="257"/>
            <ac:picMk id="4" creationId="{00CA3990-7C0B-4EE4-AF12-B219029462F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7" creationId="{CE244380-482A-46D7-B256-FBD86250028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8" creationId="{C7205206-57A3-43D1-A570-735568DE8488}"/>
          </ac:picMkLst>
        </pc:pic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2" creationId="{493B0C36-324E-44C8-91BD-99A21BC89D65}"/>
          </ac:cxnSpMkLst>
        </pc:cxn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3" creationId="{CC11E318-5ED4-46E6-9B03-CD45857B485C}"/>
          </ac:cxnSpMkLst>
        </pc:cxnChg>
      </pc:sldChg>
      <pc:sldChg chg="addSp modSp new mod ord">
        <pc:chgData name="david taylor" userId="6ae9e8f56717e08b" providerId="LiveId" clId="{3E1AF893-186D-4D90-9E1D-1052C3720016}" dt="2020-09-20T14:15:44.614" v="422"/>
        <pc:sldMkLst>
          <pc:docMk/>
          <pc:sldMk cId="1931901807" sldId="258"/>
        </pc:sldMkLst>
        <pc:spChg chg="add mod">
          <ac:chgData name="david taylor" userId="6ae9e8f56717e08b" providerId="LiveId" clId="{3E1AF893-186D-4D90-9E1D-1052C3720016}" dt="2020-09-20T13:44:35.979" v="315" actId="20577"/>
          <ac:spMkLst>
            <pc:docMk/>
            <pc:sldMk cId="1931901807" sldId="258"/>
            <ac:spMk id="4" creationId="{CDD8C9CE-DE19-4AD9-ABA0-2B0A3BA2A88D}"/>
          </ac:spMkLst>
        </pc:spChg>
        <pc:spChg chg="add mod">
          <ac:chgData name="david taylor" userId="6ae9e8f56717e08b" providerId="LiveId" clId="{3E1AF893-186D-4D90-9E1D-1052C3720016}" dt="2020-09-20T13:45:15.078" v="322" actId="1076"/>
          <ac:spMkLst>
            <pc:docMk/>
            <pc:sldMk cId="1931901807" sldId="258"/>
            <ac:spMk id="6" creationId="{6D4F3377-28EC-41BD-8E1A-0DE52FA9AC8E}"/>
          </ac:spMkLst>
        </pc:spChg>
        <pc:picChg chg="add mod">
          <ac:chgData name="david taylor" userId="6ae9e8f56717e08b" providerId="LiveId" clId="{3E1AF893-186D-4D90-9E1D-1052C3720016}" dt="2020-09-20T13:45:04.241" v="321"/>
          <ac:picMkLst>
            <pc:docMk/>
            <pc:sldMk cId="1931901807" sldId="258"/>
            <ac:picMk id="2" creationId="{C7D377C7-23B5-40AE-AA8B-4F795EE81416}"/>
          </ac:picMkLst>
        </pc:picChg>
      </pc:sldChg>
      <pc:sldChg chg="addSp modSp new mod">
        <pc:chgData name="david taylor" userId="6ae9e8f56717e08b" providerId="LiveId" clId="{3E1AF893-186D-4D90-9E1D-1052C3720016}" dt="2020-09-20T15:35:30.962" v="1326" actId="1076"/>
        <pc:sldMkLst>
          <pc:docMk/>
          <pc:sldMk cId="3777157158" sldId="259"/>
        </pc:sldMkLst>
        <pc:spChg chg="add mod">
          <ac:chgData name="david taylor" userId="6ae9e8f56717e08b" providerId="LiveId" clId="{3E1AF893-186D-4D90-9E1D-1052C3720016}" dt="2020-09-20T13:49:35.616" v="346" actId="1076"/>
          <ac:spMkLst>
            <pc:docMk/>
            <pc:sldMk cId="3777157158" sldId="259"/>
            <ac:spMk id="5" creationId="{F432F081-0162-4C0B-92CC-0A0DFCD92CA6}"/>
          </ac:spMkLst>
        </pc:spChg>
        <pc:spChg chg="add mod">
          <ac:chgData name="david taylor" userId="6ae9e8f56717e08b" providerId="LiveId" clId="{3E1AF893-186D-4D90-9E1D-1052C3720016}" dt="2020-09-20T13:49:47.232" v="358" actId="14100"/>
          <ac:spMkLst>
            <pc:docMk/>
            <pc:sldMk cId="3777157158" sldId="259"/>
            <ac:spMk id="7" creationId="{662C3832-F590-4D6A-97AE-EA01A0578774}"/>
          </ac:spMkLst>
        </pc:spChg>
        <pc:picChg chg="add mod">
          <ac:chgData name="david taylor" userId="6ae9e8f56717e08b" providerId="LiveId" clId="{3E1AF893-186D-4D90-9E1D-1052C3720016}" dt="2020-09-20T15:35:30.962" v="1326" actId="1076"/>
          <ac:picMkLst>
            <pc:docMk/>
            <pc:sldMk cId="3777157158" sldId="259"/>
            <ac:picMk id="2" creationId="{1217DC1E-4F5F-4597-8F22-2D7E268230FD}"/>
          </ac:picMkLst>
        </pc:picChg>
        <pc:picChg chg="add mod">
          <ac:chgData name="david taylor" userId="6ae9e8f56717e08b" providerId="LiveId" clId="{3E1AF893-186D-4D90-9E1D-1052C3720016}" dt="2020-09-20T13:49:31.320" v="345" actId="14100"/>
          <ac:picMkLst>
            <pc:docMk/>
            <pc:sldMk cId="3777157158" sldId="259"/>
            <ac:picMk id="3" creationId="{8F55EAFF-1A36-4FF7-85EE-719F0FC6C0EB}"/>
          </ac:picMkLst>
        </pc:picChg>
      </pc:sldChg>
      <pc:sldChg chg="addSp modSp new mod">
        <pc:chgData name="david taylor" userId="6ae9e8f56717e08b" providerId="LiveId" clId="{3E1AF893-186D-4D90-9E1D-1052C3720016}" dt="2020-09-20T15:35:40.262" v="1328" actId="1076"/>
        <pc:sldMkLst>
          <pc:docMk/>
          <pc:sldMk cId="647661028" sldId="260"/>
        </pc:sldMkLst>
        <pc:picChg chg="add mod">
          <ac:chgData name="david taylor" userId="6ae9e8f56717e08b" providerId="LiveId" clId="{3E1AF893-186D-4D90-9E1D-1052C3720016}" dt="2020-09-20T15:35:40.262" v="1328" actId="1076"/>
          <ac:picMkLst>
            <pc:docMk/>
            <pc:sldMk cId="647661028" sldId="260"/>
            <ac:picMk id="2" creationId="{6F40230B-99E1-447C-A2C2-14BE677369AE}"/>
          </ac:picMkLst>
        </pc:picChg>
        <pc:picChg chg="add mod">
          <ac:chgData name="david taylor" userId="6ae9e8f56717e08b" providerId="LiveId" clId="{3E1AF893-186D-4D90-9E1D-1052C3720016}" dt="2020-09-20T13:49:04.352" v="342" actId="1076"/>
          <ac:picMkLst>
            <pc:docMk/>
            <pc:sldMk cId="647661028" sldId="260"/>
            <ac:picMk id="3" creationId="{C7BC0621-DC38-4BC9-A842-604FEDED4CE7}"/>
          </ac:picMkLst>
        </pc:picChg>
      </pc:sldChg>
      <pc:sldChg chg="addSp modSp new mod ord">
        <pc:chgData name="david taylor" userId="6ae9e8f56717e08b" providerId="LiveId" clId="{3E1AF893-186D-4D90-9E1D-1052C3720016}" dt="2020-09-20T14:18:40.833" v="534"/>
        <pc:sldMkLst>
          <pc:docMk/>
          <pc:sldMk cId="616334802" sldId="261"/>
        </pc:sldMkLst>
        <pc:spChg chg="add mod">
          <ac:chgData name="david taylor" userId="6ae9e8f56717e08b" providerId="LiveId" clId="{3E1AF893-186D-4D90-9E1D-1052C3720016}" dt="2020-09-20T14:17:29.880" v="523" actId="1076"/>
          <ac:spMkLst>
            <pc:docMk/>
            <pc:sldMk cId="616334802" sldId="261"/>
            <ac:spMk id="4" creationId="{21C94719-1CFA-4145-B28F-6D3B59A10634}"/>
          </ac:spMkLst>
        </pc:spChg>
        <pc:picChg chg="add mod">
          <ac:chgData name="david taylor" userId="6ae9e8f56717e08b" providerId="LiveId" clId="{3E1AF893-186D-4D90-9E1D-1052C3720016}" dt="2020-09-20T14:15:56.083" v="426" actId="1076"/>
          <ac:picMkLst>
            <pc:docMk/>
            <pc:sldMk cId="616334802" sldId="261"/>
            <ac:picMk id="3" creationId="{4408DDA9-74CB-4B1D-8E9A-FB4D62153C4D}"/>
          </ac:picMkLst>
        </pc:picChg>
      </pc:sldChg>
      <pc:sldChg chg="addSp delSp modSp new mod">
        <pc:chgData name="david taylor" userId="6ae9e8f56717e08b" providerId="LiveId" clId="{3E1AF893-186D-4D90-9E1D-1052C3720016}" dt="2020-09-20T14:18:26.650" v="531" actId="14100"/>
        <pc:sldMkLst>
          <pc:docMk/>
          <pc:sldMk cId="3657244105" sldId="262"/>
        </pc:sldMkLst>
        <pc:spChg chg="add">
          <ac:chgData name="david taylor" userId="6ae9e8f56717e08b" providerId="LiveId" clId="{3E1AF893-186D-4D90-9E1D-1052C3720016}" dt="2020-09-20T14:18:18.601" v="528" actId="22"/>
          <ac:spMkLst>
            <pc:docMk/>
            <pc:sldMk cId="3657244105" sldId="262"/>
            <ac:spMk id="7" creationId="{BA674DB6-B057-4A11-851A-A40624C5EBE1}"/>
          </ac:spMkLst>
        </pc:spChg>
        <pc:picChg chg="add mod">
          <ac:chgData name="david taylor" userId="6ae9e8f56717e08b" providerId="LiveId" clId="{3E1AF893-186D-4D90-9E1D-1052C3720016}" dt="2020-09-20T14:18:26.650" v="531" actId="14100"/>
          <ac:picMkLst>
            <pc:docMk/>
            <pc:sldMk cId="3657244105" sldId="262"/>
            <ac:picMk id="3" creationId="{EFDE498E-176E-4C9D-9BB7-107D9F23030C}"/>
          </ac:picMkLst>
        </pc:picChg>
        <pc:picChg chg="add del">
          <ac:chgData name="david taylor" userId="6ae9e8f56717e08b" providerId="LiveId" clId="{3E1AF893-186D-4D90-9E1D-1052C3720016}" dt="2020-09-20T14:18:20.973" v="529" actId="478"/>
          <ac:picMkLst>
            <pc:docMk/>
            <pc:sldMk cId="3657244105" sldId="262"/>
            <ac:picMk id="5" creationId="{630E7211-F66A-4C57-B607-515EF7F67818}"/>
          </ac:picMkLst>
        </pc:picChg>
      </pc:sldChg>
      <pc:sldChg chg="addSp modSp new mod ord">
        <pc:chgData name="david taylor" userId="6ae9e8f56717e08b" providerId="LiveId" clId="{3E1AF893-186D-4D90-9E1D-1052C3720016}" dt="2020-09-20T14:54:06.197" v="1001"/>
        <pc:sldMkLst>
          <pc:docMk/>
          <pc:sldMk cId="3777581699" sldId="263"/>
        </pc:sldMkLst>
        <pc:spChg chg="add mod">
          <ac:chgData name="david taylor" userId="6ae9e8f56717e08b" providerId="LiveId" clId="{3E1AF893-186D-4D90-9E1D-1052C3720016}" dt="2020-09-20T14:20:15.342" v="549" actId="1076"/>
          <ac:spMkLst>
            <pc:docMk/>
            <pc:sldMk cId="3777581699" sldId="263"/>
            <ac:spMk id="4" creationId="{ECFEE43E-F4B2-423A-ACC1-5CAF54DB9AAA}"/>
          </ac:spMkLst>
        </pc:spChg>
        <pc:spChg chg="add mod">
          <ac:chgData name="david taylor" userId="6ae9e8f56717e08b" providerId="LiveId" clId="{3E1AF893-186D-4D90-9E1D-1052C3720016}" dt="2020-09-20T14:20:09.600" v="548" actId="20577"/>
          <ac:spMkLst>
            <pc:docMk/>
            <pc:sldMk cId="3777581699" sldId="263"/>
            <ac:spMk id="6" creationId="{5901DD08-9754-40B1-A2CB-355A38B2C11A}"/>
          </ac:spMkLst>
        </pc:spChg>
        <pc:spChg chg="add mod">
          <ac:chgData name="david taylor" userId="6ae9e8f56717e08b" providerId="LiveId" clId="{3E1AF893-186D-4D90-9E1D-1052C3720016}" dt="2020-09-20T14:21:04.234" v="554" actId="1076"/>
          <ac:spMkLst>
            <pc:docMk/>
            <pc:sldMk cId="3777581699" sldId="263"/>
            <ac:spMk id="7" creationId="{91DB168D-3860-4F5D-89A1-31C7A2E02596}"/>
          </ac:spMkLst>
        </pc:spChg>
        <pc:picChg chg="add mod">
          <ac:chgData name="david taylor" userId="6ae9e8f56717e08b" providerId="LiveId" clId="{3E1AF893-186D-4D90-9E1D-1052C3720016}" dt="2020-09-20T14:20:39.390" v="551" actId="1076"/>
          <ac:picMkLst>
            <pc:docMk/>
            <pc:sldMk cId="3777581699" sldId="263"/>
            <ac:picMk id="2" creationId="{35F43D92-95A5-43E0-AFF5-FA5556E681A2}"/>
          </ac:picMkLst>
        </pc:picChg>
      </pc:sldChg>
      <pc:sldChg chg="addSp delSp modSp new mod">
        <pc:chgData name="david taylor" userId="6ae9e8f56717e08b" providerId="LiveId" clId="{3E1AF893-186D-4D90-9E1D-1052C3720016}" dt="2020-09-20T16:35:44.991" v="1452" actId="478"/>
        <pc:sldMkLst>
          <pc:docMk/>
          <pc:sldMk cId="3852860135" sldId="264"/>
        </pc:sldMkLst>
        <pc:spChg chg="add mod">
          <ac:chgData name="david taylor" userId="6ae9e8f56717e08b" providerId="LiveId" clId="{3E1AF893-186D-4D90-9E1D-1052C3720016}" dt="2020-09-20T16:35:30.645" v="1451" actId="20577"/>
          <ac:spMkLst>
            <pc:docMk/>
            <pc:sldMk cId="3852860135" sldId="264"/>
            <ac:spMk id="5" creationId="{715C30E6-00E9-47D3-AFFC-E9DC98EF0309}"/>
          </ac:spMkLst>
        </pc:spChg>
        <pc:picChg chg="add del mod">
          <ac:chgData name="david taylor" userId="6ae9e8f56717e08b" providerId="LiveId" clId="{3E1AF893-186D-4D90-9E1D-1052C3720016}" dt="2020-09-20T16:35:44.991" v="1452" actId="478"/>
          <ac:picMkLst>
            <pc:docMk/>
            <pc:sldMk cId="3852860135" sldId="264"/>
            <ac:picMk id="2" creationId="{2BD5273F-A998-488F-8A18-742ACB9B90CC}"/>
          </ac:picMkLst>
        </pc:picChg>
        <pc:picChg chg="add del mod">
          <ac:chgData name="david taylor" userId="6ae9e8f56717e08b" providerId="LiveId" clId="{3E1AF893-186D-4D90-9E1D-1052C3720016}" dt="2020-09-20T14:28:44.789" v="628" actId="478"/>
          <ac:picMkLst>
            <pc:docMk/>
            <pc:sldMk cId="3852860135" sldId="264"/>
            <ac:picMk id="3" creationId="{F74B81AB-16B2-4B76-B37D-49494D1E106B}"/>
          </ac:picMkLst>
        </pc:picChg>
        <pc:picChg chg="add mod">
          <ac:chgData name="david taylor" userId="6ae9e8f56717e08b" providerId="LiveId" clId="{3E1AF893-186D-4D90-9E1D-1052C3720016}" dt="2020-09-20T14:28:54.168" v="630" actId="1076"/>
          <ac:picMkLst>
            <pc:docMk/>
            <pc:sldMk cId="3852860135" sldId="264"/>
            <ac:picMk id="7" creationId="{A72F8058-4D03-443F-80C2-509F162C126E}"/>
          </ac:picMkLst>
        </pc:picChg>
      </pc:sldChg>
      <pc:sldChg chg="addSp modSp new mod">
        <pc:chgData name="david taylor" userId="6ae9e8f56717e08b" providerId="LiveId" clId="{3E1AF893-186D-4D90-9E1D-1052C3720016}" dt="2020-09-20T16:36:40.309" v="1534" actId="1076"/>
        <pc:sldMkLst>
          <pc:docMk/>
          <pc:sldMk cId="1620540401" sldId="265"/>
        </pc:sldMkLst>
        <pc:spChg chg="add mod">
          <ac:chgData name="david taylor" userId="6ae9e8f56717e08b" providerId="LiveId" clId="{3E1AF893-186D-4D90-9E1D-1052C3720016}" dt="2020-09-20T16:36:33.883" v="1533" actId="20577"/>
          <ac:spMkLst>
            <pc:docMk/>
            <pc:sldMk cId="1620540401" sldId="265"/>
            <ac:spMk id="4" creationId="{C25E28F1-A20B-43F1-958D-27DC691D10CE}"/>
          </ac:spMkLst>
        </pc:spChg>
        <pc:picChg chg="add mod">
          <ac:chgData name="david taylor" userId="6ae9e8f56717e08b" providerId="LiveId" clId="{3E1AF893-186D-4D90-9E1D-1052C3720016}" dt="2020-09-20T14:39:16.741" v="802" actId="1076"/>
          <ac:picMkLst>
            <pc:docMk/>
            <pc:sldMk cId="1620540401" sldId="265"/>
            <ac:picMk id="2" creationId="{D9305257-E6E9-45C2-8F0A-2F7D1217A47F}"/>
          </ac:picMkLst>
        </pc:picChg>
        <pc:picChg chg="add mod">
          <ac:chgData name="david taylor" userId="6ae9e8f56717e08b" providerId="LiveId" clId="{3E1AF893-186D-4D90-9E1D-1052C3720016}" dt="2020-09-20T16:36:40.309" v="1534" actId="1076"/>
          <ac:picMkLst>
            <pc:docMk/>
            <pc:sldMk cId="1620540401" sldId="265"/>
            <ac:picMk id="3" creationId="{57E00A37-C1B2-41AF-8569-6726C8EAEAA8}"/>
          </ac:picMkLst>
        </pc:picChg>
      </pc:sldChg>
      <pc:sldChg chg="addSp delSp modSp new mod">
        <pc:chgData name="david taylor" userId="6ae9e8f56717e08b" providerId="LiveId" clId="{3E1AF893-186D-4D90-9E1D-1052C3720016}" dt="2020-09-20T16:37:01.326" v="1567" actId="20577"/>
        <pc:sldMkLst>
          <pc:docMk/>
          <pc:sldMk cId="2182718344" sldId="266"/>
        </pc:sldMkLst>
        <pc:spChg chg="add mod">
          <ac:chgData name="david taylor" userId="6ae9e8f56717e08b" providerId="LiveId" clId="{3E1AF893-186D-4D90-9E1D-1052C3720016}" dt="2020-09-20T16:37:01.326" v="1567" actId="20577"/>
          <ac:spMkLst>
            <pc:docMk/>
            <pc:sldMk cId="2182718344" sldId="266"/>
            <ac:spMk id="3" creationId="{5334BAD9-8C34-48C5-9B13-F8ACED783297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4" creationId="{53E07F37-4BA0-4855-9CA5-3E89C075BD1F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5" creationId="{5537D2F2-6686-4C01-BCCD-29FCAA97E06D}"/>
          </ac:spMkLst>
        </pc:spChg>
        <pc:picChg chg="add mod">
          <ac:chgData name="david taylor" userId="6ae9e8f56717e08b" providerId="LiveId" clId="{3E1AF893-186D-4D90-9E1D-1052C3720016}" dt="2020-09-20T15:38:30.286" v="1388" actId="14100"/>
          <ac:picMkLst>
            <pc:docMk/>
            <pc:sldMk cId="2182718344" sldId="266"/>
            <ac:picMk id="2" creationId="{CDC528AA-E46E-4355-A1F8-19FB06640D87}"/>
          </ac:picMkLst>
        </pc:picChg>
        <pc:picChg chg="add mod">
          <ac:chgData name="david taylor" userId="6ae9e8f56717e08b" providerId="LiveId" clId="{3E1AF893-186D-4D90-9E1D-1052C3720016}" dt="2020-09-20T14:43:53.186" v="976" actId="14100"/>
          <ac:picMkLst>
            <pc:docMk/>
            <pc:sldMk cId="2182718344" sldId="266"/>
            <ac:picMk id="8" creationId="{3E373399-56D9-4C0A-B178-EF392546539D}"/>
          </ac:picMkLst>
        </pc:picChg>
        <pc:cxnChg chg="add del mod">
          <ac:chgData name="david taylor" userId="6ae9e8f56717e08b" providerId="LiveId" clId="{3E1AF893-186D-4D90-9E1D-1052C3720016}" dt="2020-09-20T14:43:34.920" v="970"/>
          <ac:cxnSpMkLst>
            <pc:docMk/>
            <pc:sldMk cId="2182718344" sldId="266"/>
            <ac:cxnSpMk id="6" creationId="{BE4AC99B-25C6-4AD3-B8CE-0B6FE4154147}"/>
          </ac:cxnSpMkLst>
        </pc:cxnChg>
      </pc:sldChg>
      <pc:sldChg chg="addSp modSp new mod">
        <pc:chgData name="david taylor" userId="6ae9e8f56717e08b" providerId="LiveId" clId="{3E1AF893-186D-4D90-9E1D-1052C3720016}" dt="2020-09-20T14:49:59.154" v="998" actId="1076"/>
        <pc:sldMkLst>
          <pc:docMk/>
          <pc:sldMk cId="1020282684" sldId="267"/>
        </pc:sldMkLst>
        <pc:spChg chg="add mod">
          <ac:chgData name="david taylor" userId="6ae9e8f56717e08b" providerId="LiveId" clId="{3E1AF893-186D-4D90-9E1D-1052C3720016}" dt="2020-09-20T14:47:32.746" v="983" actId="1076"/>
          <ac:spMkLst>
            <pc:docMk/>
            <pc:sldMk cId="1020282684" sldId="267"/>
            <ac:spMk id="4" creationId="{62AD9817-3C59-4F65-89C2-0AF75CDBA74B}"/>
          </ac:spMkLst>
        </pc:spChg>
        <pc:spChg chg="add mod">
          <ac:chgData name="david taylor" userId="6ae9e8f56717e08b" providerId="LiveId" clId="{3E1AF893-186D-4D90-9E1D-1052C3720016}" dt="2020-09-20T14:49:59.154" v="998" actId="1076"/>
          <ac:spMkLst>
            <pc:docMk/>
            <pc:sldMk cId="1020282684" sldId="267"/>
            <ac:spMk id="8" creationId="{E4573C50-1714-47E1-918C-DBE103384BA7}"/>
          </ac:spMkLst>
        </pc:spChg>
        <pc:picChg chg="add mod">
          <ac:chgData name="david taylor" userId="6ae9e8f56717e08b" providerId="LiveId" clId="{3E1AF893-186D-4D90-9E1D-1052C3720016}" dt="2020-09-20T14:47:14.479" v="981" actId="1076"/>
          <ac:picMkLst>
            <pc:docMk/>
            <pc:sldMk cId="1020282684" sldId="267"/>
            <ac:picMk id="2" creationId="{E1CE96F2-5CF1-4BDD-B1C9-4847A78D189D}"/>
          </ac:picMkLst>
        </pc:picChg>
        <pc:picChg chg="add mod">
          <ac:chgData name="david taylor" userId="6ae9e8f56717e08b" providerId="LiveId" clId="{3E1AF893-186D-4D90-9E1D-1052C3720016}" dt="2020-09-20T14:48:56.190" v="986" actId="1076"/>
          <ac:picMkLst>
            <pc:docMk/>
            <pc:sldMk cId="1020282684" sldId="267"/>
            <ac:picMk id="5" creationId="{8C255234-6B09-40BD-A125-3AB0DD11C019}"/>
          </ac:picMkLst>
        </pc:picChg>
        <pc:cxnChg chg="add mod">
          <ac:chgData name="david taylor" userId="6ae9e8f56717e08b" providerId="LiveId" clId="{3E1AF893-186D-4D90-9E1D-1052C3720016}" dt="2020-09-20T14:49:11.121" v="988" actId="1076"/>
          <ac:cxnSpMkLst>
            <pc:docMk/>
            <pc:sldMk cId="1020282684" sldId="267"/>
            <ac:cxnSpMk id="6" creationId="{8BE72F71-3D28-439D-B2A8-F874A2D38F93}"/>
          </ac:cxnSpMkLst>
        </pc:cxnChg>
      </pc:sldChg>
      <pc:sldChg chg="addSp modSp new mod">
        <pc:chgData name="david taylor" userId="6ae9e8f56717e08b" providerId="LiveId" clId="{3E1AF893-186D-4D90-9E1D-1052C3720016}" dt="2020-09-20T15:04:39.887" v="1310" actId="113"/>
        <pc:sldMkLst>
          <pc:docMk/>
          <pc:sldMk cId="3789316406" sldId="268"/>
        </pc:sldMkLst>
        <pc:spChg chg="add mod">
          <ac:chgData name="david taylor" userId="6ae9e8f56717e08b" providerId="LiveId" clId="{3E1AF893-186D-4D90-9E1D-1052C3720016}" dt="2020-09-20T15:04:39.887" v="1310" actId="113"/>
          <ac:spMkLst>
            <pc:docMk/>
            <pc:sldMk cId="3789316406" sldId="268"/>
            <ac:spMk id="2" creationId="{131D7FC8-E4D1-4D62-8DB2-012BD019F11F}"/>
          </ac:spMkLst>
        </pc:spChg>
      </pc:sldChg>
      <pc:sldChg chg="delSp new del mod">
        <pc:chgData name="david taylor" userId="6ae9e8f56717e08b" providerId="LiveId" clId="{3E1AF893-186D-4D90-9E1D-1052C3720016}" dt="2020-09-20T15:00:06.024" v="1206" actId="2696"/>
        <pc:sldMkLst>
          <pc:docMk/>
          <pc:sldMk cId="2487733824" sldId="269"/>
        </pc:sldMkLst>
        <pc:spChg chg="del">
          <ac:chgData name="david taylor" userId="6ae9e8f56717e08b" providerId="LiveId" clId="{3E1AF893-186D-4D90-9E1D-1052C3720016}" dt="2020-09-20T14:59:40.743" v="1204" actId="478"/>
          <ac:spMkLst>
            <pc:docMk/>
            <pc:sldMk cId="2487733824" sldId="269"/>
            <ac:spMk id="2" creationId="{09A9B78D-595B-44DF-9B7F-6022BA95244A}"/>
          </ac:spMkLst>
        </pc:spChg>
        <pc:spChg chg="del">
          <ac:chgData name="david taylor" userId="6ae9e8f56717e08b" providerId="LiveId" clId="{3E1AF893-186D-4D90-9E1D-1052C3720016}" dt="2020-09-20T14:59:38.484" v="1203" actId="478"/>
          <ac:spMkLst>
            <pc:docMk/>
            <pc:sldMk cId="2487733824" sldId="269"/>
            <ac:spMk id="3" creationId="{5349C309-9EF2-4444-AB53-0DC2C95E8D54}"/>
          </ac:spMkLst>
        </pc:spChg>
      </pc:sldChg>
      <pc:sldChg chg="delSp modSp add mod delAnim">
        <pc:chgData name="david taylor" userId="6ae9e8f56717e08b" providerId="LiveId" clId="{3E1AF893-186D-4D90-9E1D-1052C3720016}" dt="2020-09-20T15:07:34.932" v="1316" actId="1076"/>
        <pc:sldMkLst>
          <pc:docMk/>
          <pc:sldMk cId="2380947620" sldId="270"/>
        </pc:sldMkLst>
        <pc:spChg chg="mod">
          <ac:chgData name="david taylor" userId="6ae9e8f56717e08b" providerId="LiveId" clId="{3E1AF893-186D-4D90-9E1D-1052C3720016}" dt="2020-09-20T15:07:32.148" v="1315" actId="2710"/>
          <ac:spMkLst>
            <pc:docMk/>
            <pc:sldMk cId="2380947620" sldId="270"/>
            <ac:spMk id="2" creationId="{00000000-0000-0000-0000-000000000000}"/>
          </ac:spMkLst>
        </pc:spChg>
        <pc:spChg chg="mod">
          <ac:chgData name="david taylor" userId="6ae9e8f56717e08b" providerId="LiveId" clId="{3E1AF893-186D-4D90-9E1D-1052C3720016}" dt="2020-09-20T15:07:34.932" v="1316" actId="1076"/>
          <ac:spMkLst>
            <pc:docMk/>
            <pc:sldMk cId="2380947620" sldId="270"/>
            <ac:spMk id="3" creationId="{00000000-0000-0000-0000-000000000000}"/>
          </ac:spMkLst>
        </pc:spChg>
        <pc:picChg chg="del">
          <ac:chgData name="david taylor" userId="6ae9e8f56717e08b" providerId="LiveId" clId="{3E1AF893-186D-4D90-9E1D-1052C3720016}" dt="2020-09-20T15:06:48.756" v="1311" actId="478"/>
          <ac:picMkLst>
            <pc:docMk/>
            <pc:sldMk cId="2380947620" sldId="270"/>
            <ac:picMk id="4" creationId="{00000000-0000-0000-0000-000000000000}"/>
          </ac:picMkLst>
        </pc:picChg>
      </pc:sldChg>
    </pc:docChg>
  </pc:docChgLst>
  <pc:docChgLst>
    <pc:chgData name="david taylor" userId="6ae9e8f56717e08b" providerId="LiveId" clId="{B35CCBDD-A94F-44E6-BF9B-E27BA764692F}"/>
    <pc:docChg chg="undo custSel addSld delSld modSld sldOrd">
      <pc:chgData name="david taylor" userId="6ae9e8f56717e08b" providerId="LiveId" clId="{B35CCBDD-A94F-44E6-BF9B-E27BA764692F}" dt="2020-09-26T10:10:52.667" v="1101" actId="113"/>
      <pc:docMkLst>
        <pc:docMk/>
      </pc:docMkLst>
      <pc:sldChg chg="del">
        <pc:chgData name="david taylor" userId="6ae9e8f56717e08b" providerId="LiveId" clId="{B35CCBDD-A94F-44E6-BF9B-E27BA764692F}" dt="2020-09-26T09:16:24.418" v="14" actId="2696"/>
        <pc:sldMkLst>
          <pc:docMk/>
          <pc:sldMk cId="3732479440" sldId="256"/>
        </pc:sldMkLst>
      </pc:sldChg>
      <pc:sldChg chg="del">
        <pc:chgData name="david taylor" userId="6ae9e8f56717e08b" providerId="LiveId" clId="{B35CCBDD-A94F-44E6-BF9B-E27BA764692F}" dt="2020-09-26T09:17:01.712" v="15" actId="2696"/>
        <pc:sldMkLst>
          <pc:docMk/>
          <pc:sldMk cId="691399287" sldId="257"/>
        </pc:sldMkLst>
      </pc:sldChg>
      <pc:sldChg chg="del">
        <pc:chgData name="david taylor" userId="6ae9e8f56717e08b" providerId="LiveId" clId="{B35CCBDD-A94F-44E6-BF9B-E27BA764692F}" dt="2020-09-26T09:16:17.543" v="13" actId="2696"/>
        <pc:sldMkLst>
          <pc:docMk/>
          <pc:sldMk cId="1931901807" sldId="258"/>
        </pc:sldMkLst>
      </pc:sldChg>
      <pc:sldChg chg="del">
        <pc:chgData name="david taylor" userId="6ae9e8f56717e08b" providerId="LiveId" clId="{B35CCBDD-A94F-44E6-BF9B-E27BA764692F}" dt="2020-09-26T09:17:04.790" v="16" actId="2696"/>
        <pc:sldMkLst>
          <pc:docMk/>
          <pc:sldMk cId="3777157158" sldId="259"/>
        </pc:sldMkLst>
      </pc:sldChg>
      <pc:sldChg chg="add del">
        <pc:chgData name="david taylor" userId="6ae9e8f56717e08b" providerId="LiveId" clId="{B35CCBDD-A94F-44E6-BF9B-E27BA764692F}" dt="2020-09-26T09:17:33.288" v="19" actId="2696"/>
        <pc:sldMkLst>
          <pc:docMk/>
          <pc:sldMk cId="647661028" sldId="260"/>
        </pc:sldMkLst>
      </pc:sldChg>
      <pc:sldChg chg="del">
        <pc:chgData name="david taylor" userId="6ae9e8f56717e08b" providerId="LiveId" clId="{B35CCBDD-A94F-44E6-BF9B-E27BA764692F}" dt="2020-09-26T09:16:07.669" v="11" actId="2696"/>
        <pc:sldMkLst>
          <pc:docMk/>
          <pc:sldMk cId="616334802" sldId="261"/>
        </pc:sldMkLst>
      </pc:sldChg>
      <pc:sldChg chg="del">
        <pc:chgData name="david taylor" userId="6ae9e8f56717e08b" providerId="LiveId" clId="{B35CCBDD-A94F-44E6-BF9B-E27BA764692F}" dt="2020-09-26T09:16:11.106" v="12" actId="2696"/>
        <pc:sldMkLst>
          <pc:docMk/>
          <pc:sldMk cId="3657244105" sldId="262"/>
        </pc:sldMkLst>
      </pc:sldChg>
      <pc:sldChg chg="modSp mod ord">
        <pc:chgData name="david taylor" userId="6ae9e8f56717e08b" providerId="LiveId" clId="{B35CCBDD-A94F-44E6-BF9B-E27BA764692F}" dt="2020-09-26T10:04:23.395" v="787" actId="20577"/>
        <pc:sldMkLst>
          <pc:docMk/>
          <pc:sldMk cId="3777581699" sldId="263"/>
        </pc:sldMkLst>
        <pc:spChg chg="mod">
          <ac:chgData name="david taylor" userId="6ae9e8f56717e08b" providerId="LiveId" clId="{B35CCBDD-A94F-44E6-BF9B-E27BA764692F}" dt="2020-09-26T10:04:23.395" v="787" actId="20577"/>
          <ac:spMkLst>
            <pc:docMk/>
            <pc:sldMk cId="3777581699" sldId="263"/>
            <ac:spMk id="6" creationId="{5901DD08-9754-40B1-A2CB-355A38B2C11A}"/>
          </ac:spMkLst>
        </pc:spChg>
      </pc:sldChg>
      <pc:sldChg chg="addSp delSp modSp mod">
        <pc:chgData name="david taylor" userId="6ae9e8f56717e08b" providerId="LiveId" clId="{B35CCBDD-A94F-44E6-BF9B-E27BA764692F}" dt="2020-09-26T09:22:36.447" v="32" actId="164"/>
        <pc:sldMkLst>
          <pc:docMk/>
          <pc:sldMk cId="3852860135" sldId="264"/>
        </pc:sldMkLst>
        <pc:spChg chg="mod">
          <ac:chgData name="david taylor" userId="6ae9e8f56717e08b" providerId="LiveId" clId="{B35CCBDD-A94F-44E6-BF9B-E27BA764692F}" dt="2020-09-26T09:22:02.203" v="28" actId="14100"/>
          <ac:spMkLst>
            <pc:docMk/>
            <pc:sldMk cId="3852860135" sldId="264"/>
            <ac:spMk id="5" creationId="{715C30E6-00E9-47D3-AFFC-E9DC98EF0309}"/>
          </ac:spMkLst>
        </pc:spChg>
        <pc:grpChg chg="add mod">
          <ac:chgData name="david taylor" userId="6ae9e8f56717e08b" providerId="LiveId" clId="{B35CCBDD-A94F-44E6-BF9B-E27BA764692F}" dt="2020-09-26T09:22:36.447" v="32" actId="164"/>
          <ac:grpSpMkLst>
            <pc:docMk/>
            <pc:sldMk cId="3852860135" sldId="264"/>
            <ac:grpSpMk id="4" creationId="{DF6256C5-9794-4AC3-84FD-87D0C3983D13}"/>
          </ac:grpSpMkLst>
        </pc:grpChg>
        <pc:picChg chg="add del">
          <ac:chgData name="david taylor" userId="6ae9e8f56717e08b" providerId="LiveId" clId="{B35CCBDD-A94F-44E6-BF9B-E27BA764692F}" dt="2020-09-26T09:20:12.867" v="22"/>
          <ac:picMkLst>
            <pc:docMk/>
            <pc:sldMk cId="3852860135" sldId="264"/>
            <ac:picMk id="2" creationId="{CDB858F0-5D8F-47CA-B349-84690CD9F6A9}"/>
          </ac:picMkLst>
        </pc:picChg>
        <pc:picChg chg="add mod">
          <ac:chgData name="david taylor" userId="6ae9e8f56717e08b" providerId="LiveId" clId="{B35CCBDD-A94F-44E6-BF9B-E27BA764692F}" dt="2020-09-26T09:22:36.447" v="32" actId="164"/>
          <ac:picMkLst>
            <pc:docMk/>
            <pc:sldMk cId="3852860135" sldId="264"/>
            <ac:picMk id="3" creationId="{B055632B-4792-4459-A8D8-CC0784D6E36D}"/>
          </ac:picMkLst>
        </pc:picChg>
        <pc:picChg chg="mod modCrop">
          <ac:chgData name="david taylor" userId="6ae9e8f56717e08b" providerId="LiveId" clId="{B35CCBDD-A94F-44E6-BF9B-E27BA764692F}" dt="2020-09-26T09:22:36.447" v="32" actId="164"/>
          <ac:picMkLst>
            <pc:docMk/>
            <pc:sldMk cId="3852860135" sldId="264"/>
            <ac:picMk id="7" creationId="{A72F8058-4D03-443F-80C2-509F162C126E}"/>
          </ac:picMkLst>
        </pc:picChg>
      </pc:sldChg>
      <pc:sldChg chg="modSp mod">
        <pc:chgData name="david taylor" userId="6ae9e8f56717e08b" providerId="LiveId" clId="{B35CCBDD-A94F-44E6-BF9B-E27BA764692F}" dt="2020-09-26T10:10:52.667" v="1101" actId="113"/>
        <pc:sldMkLst>
          <pc:docMk/>
          <pc:sldMk cId="3789316406" sldId="268"/>
        </pc:sldMkLst>
        <pc:spChg chg="mod">
          <ac:chgData name="david taylor" userId="6ae9e8f56717e08b" providerId="LiveId" clId="{B35CCBDD-A94F-44E6-BF9B-E27BA764692F}" dt="2020-09-26T10:10:52.667" v="1101" actId="113"/>
          <ac:spMkLst>
            <pc:docMk/>
            <pc:sldMk cId="3789316406" sldId="268"/>
            <ac:spMk id="2" creationId="{131D7FC8-E4D1-4D62-8DB2-012BD019F11F}"/>
          </ac:spMkLst>
        </pc:spChg>
      </pc:sldChg>
      <pc:sldChg chg="modSp mod">
        <pc:chgData name="david taylor" userId="6ae9e8f56717e08b" providerId="LiveId" clId="{B35CCBDD-A94F-44E6-BF9B-E27BA764692F}" dt="2020-09-26T09:15:12.954" v="1" actId="20577"/>
        <pc:sldMkLst>
          <pc:docMk/>
          <pc:sldMk cId="2380947620" sldId="270"/>
        </pc:sldMkLst>
        <pc:spChg chg="mod">
          <ac:chgData name="david taylor" userId="6ae9e8f56717e08b" providerId="LiveId" clId="{B35CCBDD-A94F-44E6-BF9B-E27BA764692F}" dt="2020-09-26T09:15:12.954" v="1" actId="20577"/>
          <ac:spMkLst>
            <pc:docMk/>
            <pc:sldMk cId="2380947620" sldId="270"/>
            <ac:spMk id="3" creationId="{00000000-0000-0000-0000-000000000000}"/>
          </ac:spMkLst>
        </pc:spChg>
      </pc:sldChg>
      <pc:sldChg chg="addSp delSp modSp mod">
        <pc:chgData name="david taylor" userId="6ae9e8f56717e08b" providerId="LiveId" clId="{B35CCBDD-A94F-44E6-BF9B-E27BA764692F}" dt="2020-09-26T09:31:06.195" v="88" actId="1076"/>
        <pc:sldMkLst>
          <pc:docMk/>
          <pc:sldMk cId="465340474" sldId="271"/>
        </pc:sldMkLst>
        <pc:spChg chg="mod">
          <ac:chgData name="david taylor" userId="6ae9e8f56717e08b" providerId="LiveId" clId="{B35CCBDD-A94F-44E6-BF9B-E27BA764692F}" dt="2020-09-26T09:24:58.452" v="51" actId="20577"/>
          <ac:spMkLst>
            <pc:docMk/>
            <pc:sldMk cId="465340474" sldId="271"/>
            <ac:spMk id="5" creationId="{715C30E6-00E9-47D3-AFFC-E9DC98EF0309}"/>
          </ac:spMkLst>
        </pc:spChg>
        <pc:grpChg chg="del">
          <ac:chgData name="david taylor" userId="6ae9e8f56717e08b" providerId="LiveId" clId="{B35CCBDD-A94F-44E6-BF9B-E27BA764692F}" dt="2020-09-26T09:25:35.072" v="52" actId="478"/>
          <ac:grpSpMkLst>
            <pc:docMk/>
            <pc:sldMk cId="465340474" sldId="271"/>
            <ac:grpSpMk id="4" creationId="{DF6256C5-9794-4AC3-84FD-87D0C3983D13}"/>
          </ac:grpSpMkLst>
        </pc:grpChg>
        <pc:picChg chg="add del mod">
          <ac:chgData name="david taylor" userId="6ae9e8f56717e08b" providerId="LiveId" clId="{B35CCBDD-A94F-44E6-BF9B-E27BA764692F}" dt="2020-09-26T09:30:33.369" v="80" actId="478"/>
          <ac:picMkLst>
            <pc:docMk/>
            <pc:sldMk cId="465340474" sldId="271"/>
            <ac:picMk id="2" creationId="{887BD6AE-8359-49AC-B191-6F1E5971387C}"/>
          </ac:picMkLst>
        </pc:picChg>
        <pc:picChg chg="del topLvl">
          <ac:chgData name="david taylor" userId="6ae9e8f56717e08b" providerId="LiveId" clId="{B35CCBDD-A94F-44E6-BF9B-E27BA764692F}" dt="2020-09-26T09:25:35.619" v="53" actId="478"/>
          <ac:picMkLst>
            <pc:docMk/>
            <pc:sldMk cId="465340474" sldId="271"/>
            <ac:picMk id="3" creationId="{B055632B-4792-4459-A8D8-CC0784D6E36D}"/>
          </ac:picMkLst>
        </pc:picChg>
        <pc:picChg chg="del topLvl">
          <ac:chgData name="david taylor" userId="6ae9e8f56717e08b" providerId="LiveId" clId="{B35CCBDD-A94F-44E6-BF9B-E27BA764692F}" dt="2020-09-26T09:25:35.072" v="52" actId="478"/>
          <ac:picMkLst>
            <pc:docMk/>
            <pc:sldMk cId="465340474" sldId="271"/>
            <ac:picMk id="7" creationId="{A72F8058-4D03-443F-80C2-509F162C126E}"/>
          </ac:picMkLst>
        </pc:picChg>
        <pc:picChg chg="add mod">
          <ac:chgData name="david taylor" userId="6ae9e8f56717e08b" providerId="LiveId" clId="{B35CCBDD-A94F-44E6-BF9B-E27BA764692F}" dt="2020-09-26T09:30:43.832" v="83" actId="1076"/>
          <ac:picMkLst>
            <pc:docMk/>
            <pc:sldMk cId="465340474" sldId="271"/>
            <ac:picMk id="8" creationId="{A4CD3267-B306-4B35-B8B4-0D35370D5521}"/>
          </ac:picMkLst>
        </pc:picChg>
        <pc:picChg chg="add mod">
          <ac:chgData name="david taylor" userId="6ae9e8f56717e08b" providerId="LiveId" clId="{B35CCBDD-A94F-44E6-BF9B-E27BA764692F}" dt="2020-09-26T09:31:06.195" v="88" actId="1076"/>
          <ac:picMkLst>
            <pc:docMk/>
            <pc:sldMk cId="465340474" sldId="271"/>
            <ac:picMk id="10" creationId="{0EADDCDD-EDB5-4CCF-A509-980BABFE9DBB}"/>
          </ac:picMkLst>
        </pc:picChg>
      </pc:sldChg>
      <pc:sldChg chg="addSp delSp modSp mod">
        <pc:chgData name="david taylor" userId="6ae9e8f56717e08b" providerId="LiveId" clId="{B35CCBDD-A94F-44E6-BF9B-E27BA764692F}" dt="2020-09-26T09:29:02.936" v="78" actId="14100"/>
        <pc:sldMkLst>
          <pc:docMk/>
          <pc:sldMk cId="183612904" sldId="272"/>
        </pc:sldMkLst>
        <pc:spChg chg="mod">
          <ac:chgData name="david taylor" userId="6ae9e8f56717e08b" providerId="LiveId" clId="{B35CCBDD-A94F-44E6-BF9B-E27BA764692F}" dt="2020-09-26T09:27:22.724" v="75" actId="20577"/>
          <ac:spMkLst>
            <pc:docMk/>
            <pc:sldMk cId="183612904" sldId="272"/>
            <ac:spMk id="4" creationId="{C25E28F1-A20B-43F1-958D-27DC691D10CE}"/>
          </ac:spMkLst>
        </pc:spChg>
        <pc:picChg chg="del">
          <ac:chgData name="david taylor" userId="6ae9e8f56717e08b" providerId="LiveId" clId="{B35CCBDD-A94F-44E6-BF9B-E27BA764692F}" dt="2020-09-26T09:26:28.191" v="58" actId="478"/>
          <ac:picMkLst>
            <pc:docMk/>
            <pc:sldMk cId="183612904" sldId="272"/>
            <ac:picMk id="2" creationId="{D9305257-E6E9-45C2-8F0A-2F7D1217A47F}"/>
          </ac:picMkLst>
        </pc:picChg>
        <pc:picChg chg="add mod">
          <ac:chgData name="david taylor" userId="6ae9e8f56717e08b" providerId="LiveId" clId="{B35CCBDD-A94F-44E6-BF9B-E27BA764692F}" dt="2020-09-26T09:29:02.936" v="78" actId="14100"/>
          <ac:picMkLst>
            <pc:docMk/>
            <pc:sldMk cId="183612904" sldId="272"/>
            <ac:picMk id="5" creationId="{A8AC495F-8766-4B94-BDA0-C08CA4D7781B}"/>
          </ac:picMkLst>
        </pc:picChg>
      </pc:sldChg>
      <pc:sldChg chg="addSp modSp add mod">
        <pc:chgData name="david taylor" userId="6ae9e8f56717e08b" providerId="LiveId" clId="{B35CCBDD-A94F-44E6-BF9B-E27BA764692F}" dt="2020-09-26T09:31:13.863" v="90" actId="1076"/>
        <pc:sldMkLst>
          <pc:docMk/>
          <pc:sldMk cId="3402895656" sldId="273"/>
        </pc:sldMkLst>
        <pc:picChg chg="add mod">
          <ac:chgData name="david taylor" userId="6ae9e8f56717e08b" providerId="LiveId" clId="{B35CCBDD-A94F-44E6-BF9B-E27BA764692F}" dt="2020-09-26T09:31:13.863" v="90" actId="1076"/>
          <ac:picMkLst>
            <pc:docMk/>
            <pc:sldMk cId="3402895656" sldId="273"/>
            <ac:picMk id="3" creationId="{32D8C8F6-5C49-46D9-AB53-7596FE6068BE}"/>
          </ac:picMkLst>
        </pc:picChg>
      </pc:sldChg>
      <pc:sldChg chg="addSp modSp new mod">
        <pc:chgData name="david taylor" userId="6ae9e8f56717e08b" providerId="LiveId" clId="{B35CCBDD-A94F-44E6-BF9B-E27BA764692F}" dt="2020-09-26T09:37:05.475" v="167" actId="1076"/>
        <pc:sldMkLst>
          <pc:docMk/>
          <pc:sldMk cId="1107957348" sldId="274"/>
        </pc:sldMkLst>
        <pc:spChg chg="add mod">
          <ac:chgData name="david taylor" userId="6ae9e8f56717e08b" providerId="LiveId" clId="{B35CCBDD-A94F-44E6-BF9B-E27BA764692F}" dt="2020-09-26T09:37:05.475" v="167" actId="1076"/>
          <ac:spMkLst>
            <pc:docMk/>
            <pc:sldMk cId="1107957348" sldId="274"/>
            <ac:spMk id="4" creationId="{9482EBFE-3B99-4A5C-8599-28642B4BCB76}"/>
          </ac:spMkLst>
        </pc:spChg>
        <pc:picChg chg="add mod">
          <ac:chgData name="david taylor" userId="6ae9e8f56717e08b" providerId="LiveId" clId="{B35CCBDD-A94F-44E6-BF9B-E27BA764692F}" dt="2020-09-26T09:35:55.583" v="95" actId="1076"/>
          <ac:picMkLst>
            <pc:docMk/>
            <pc:sldMk cId="1107957348" sldId="274"/>
            <ac:picMk id="2" creationId="{C01FDB9E-5DDF-406B-96F5-1A28DA7EA12E}"/>
          </ac:picMkLst>
        </pc:picChg>
      </pc:sldChg>
      <pc:sldChg chg="addSp delSp modSp add mod">
        <pc:chgData name="david taylor" userId="6ae9e8f56717e08b" providerId="LiveId" clId="{B35CCBDD-A94F-44E6-BF9B-E27BA764692F}" dt="2020-09-26T09:38:07.426" v="187" actId="1076"/>
        <pc:sldMkLst>
          <pc:docMk/>
          <pc:sldMk cId="3080338843" sldId="275"/>
        </pc:sldMkLst>
        <pc:spChg chg="mod">
          <ac:chgData name="david taylor" userId="6ae9e8f56717e08b" providerId="LiveId" clId="{B35CCBDD-A94F-44E6-BF9B-E27BA764692F}" dt="2020-09-26T09:38:07.426" v="187" actId="1076"/>
          <ac:spMkLst>
            <pc:docMk/>
            <pc:sldMk cId="3080338843" sldId="275"/>
            <ac:spMk id="4" creationId="{9482EBFE-3B99-4A5C-8599-28642B4BCB76}"/>
          </ac:spMkLst>
        </pc:spChg>
        <pc:picChg chg="del">
          <ac:chgData name="david taylor" userId="6ae9e8f56717e08b" providerId="LiveId" clId="{B35CCBDD-A94F-44E6-BF9B-E27BA764692F}" dt="2020-09-26T09:37:22.873" v="182" actId="478"/>
          <ac:picMkLst>
            <pc:docMk/>
            <pc:sldMk cId="3080338843" sldId="275"/>
            <ac:picMk id="2" creationId="{C01FDB9E-5DDF-406B-96F5-1A28DA7EA12E}"/>
          </ac:picMkLst>
        </pc:picChg>
        <pc:picChg chg="add mod">
          <ac:chgData name="david taylor" userId="6ae9e8f56717e08b" providerId="LiveId" clId="{B35CCBDD-A94F-44E6-BF9B-E27BA764692F}" dt="2020-09-26T09:38:03.971" v="186" actId="1076"/>
          <ac:picMkLst>
            <pc:docMk/>
            <pc:sldMk cId="3080338843" sldId="275"/>
            <ac:picMk id="3" creationId="{F34DE1DF-4D9F-4809-9182-6EC8535C6F5C}"/>
          </ac:picMkLst>
        </pc:picChg>
      </pc:sldChg>
      <pc:sldChg chg="addSp modSp new mod">
        <pc:chgData name="david taylor" userId="6ae9e8f56717e08b" providerId="LiveId" clId="{B35CCBDD-A94F-44E6-BF9B-E27BA764692F}" dt="2020-09-26T09:44:28.514" v="258" actId="14100"/>
        <pc:sldMkLst>
          <pc:docMk/>
          <pc:sldMk cId="2585689005" sldId="276"/>
        </pc:sldMkLst>
        <pc:spChg chg="add mod">
          <ac:chgData name="david taylor" userId="6ae9e8f56717e08b" providerId="LiveId" clId="{B35CCBDD-A94F-44E6-BF9B-E27BA764692F}" dt="2020-09-26T09:43:20.822" v="216" actId="1076"/>
          <ac:spMkLst>
            <pc:docMk/>
            <pc:sldMk cId="2585689005" sldId="276"/>
            <ac:spMk id="4" creationId="{1B2A4EBC-CB95-460B-A0E0-494CD94726F7}"/>
          </ac:spMkLst>
        </pc:spChg>
        <pc:spChg chg="add mod">
          <ac:chgData name="david taylor" userId="6ae9e8f56717e08b" providerId="LiveId" clId="{B35CCBDD-A94F-44E6-BF9B-E27BA764692F}" dt="2020-09-26T09:44:28.514" v="258" actId="14100"/>
          <ac:spMkLst>
            <pc:docMk/>
            <pc:sldMk cId="2585689005" sldId="276"/>
            <ac:spMk id="5" creationId="{5D2DE505-9F89-4DBA-AB17-632D07C9E120}"/>
          </ac:spMkLst>
        </pc:spChg>
        <pc:picChg chg="add mod">
          <ac:chgData name="david taylor" userId="6ae9e8f56717e08b" providerId="LiveId" clId="{B35CCBDD-A94F-44E6-BF9B-E27BA764692F}" dt="2020-09-26T09:43:42.162" v="218" actId="1076"/>
          <ac:picMkLst>
            <pc:docMk/>
            <pc:sldMk cId="2585689005" sldId="276"/>
            <ac:picMk id="2" creationId="{E52CAB17-A5FA-4159-B8FA-678CFDADA292}"/>
          </ac:picMkLst>
        </pc:picChg>
      </pc:sldChg>
      <pc:sldChg chg="addSp delSp modSp new mod ord">
        <pc:chgData name="david taylor" userId="6ae9e8f56717e08b" providerId="LiveId" clId="{B35CCBDD-A94F-44E6-BF9B-E27BA764692F}" dt="2020-09-26T10:07:41.085" v="925"/>
        <pc:sldMkLst>
          <pc:docMk/>
          <pc:sldMk cId="3526938541" sldId="277"/>
        </pc:sldMkLst>
        <pc:spChg chg="add mod">
          <ac:chgData name="david taylor" userId="6ae9e8f56717e08b" providerId="LiveId" clId="{B35CCBDD-A94F-44E6-BF9B-E27BA764692F}" dt="2020-09-26T09:40:29.950" v="200" actId="1076"/>
          <ac:spMkLst>
            <pc:docMk/>
            <pc:sldMk cId="3526938541" sldId="277"/>
            <ac:spMk id="5" creationId="{A85FBA18-17B8-4BD5-9D42-2A2A4C236370}"/>
          </ac:spMkLst>
        </pc:spChg>
        <pc:graphicFrameChg chg="add del mod">
          <ac:chgData name="david taylor" userId="6ae9e8f56717e08b" providerId="LiveId" clId="{B35CCBDD-A94F-44E6-BF9B-E27BA764692F}" dt="2020-09-26T09:39:58.101" v="193"/>
          <ac:graphicFrameMkLst>
            <pc:docMk/>
            <pc:sldMk cId="3526938541" sldId="277"/>
            <ac:graphicFrameMk id="2" creationId="{A9215D98-D2BC-4E0D-89CD-3C348CC34B90}"/>
          </ac:graphicFrameMkLst>
        </pc:graphicFrameChg>
        <pc:picChg chg="add mod">
          <ac:chgData name="david taylor" userId="6ae9e8f56717e08b" providerId="LiveId" clId="{B35CCBDD-A94F-44E6-BF9B-E27BA764692F}" dt="2020-09-26T09:41:26.582" v="207" actId="1076"/>
          <ac:picMkLst>
            <pc:docMk/>
            <pc:sldMk cId="3526938541" sldId="277"/>
            <ac:picMk id="3" creationId="{D1FFB4CA-1795-42C0-96CD-01BA5BE98509}"/>
          </ac:picMkLst>
        </pc:picChg>
        <pc:picChg chg="add mod">
          <ac:chgData name="david taylor" userId="6ae9e8f56717e08b" providerId="LiveId" clId="{B35CCBDD-A94F-44E6-BF9B-E27BA764692F}" dt="2020-09-26T09:41:46.590" v="209" actId="1076"/>
          <ac:picMkLst>
            <pc:docMk/>
            <pc:sldMk cId="3526938541" sldId="277"/>
            <ac:picMk id="6" creationId="{5BB91607-6F6A-4337-8F5B-B806384D7F61}"/>
          </ac:picMkLst>
        </pc:picChg>
      </pc:sldChg>
      <pc:sldChg chg="addSp modSp new mod ord">
        <pc:chgData name="david taylor" userId="6ae9e8f56717e08b" providerId="LiveId" clId="{B35CCBDD-A94F-44E6-BF9B-E27BA764692F}" dt="2020-09-26T10:01:05.395" v="731"/>
        <pc:sldMkLst>
          <pc:docMk/>
          <pc:sldMk cId="2630613338" sldId="278"/>
        </pc:sldMkLst>
        <pc:spChg chg="add mod">
          <ac:chgData name="david taylor" userId="6ae9e8f56717e08b" providerId="LiveId" clId="{B35CCBDD-A94F-44E6-BF9B-E27BA764692F}" dt="2020-09-26T10:00:41.757" v="729" actId="20577"/>
          <ac:spMkLst>
            <pc:docMk/>
            <pc:sldMk cId="2630613338" sldId="278"/>
            <ac:spMk id="3" creationId="{D7A8F9C1-AFB0-414C-A3D4-8B4F9191CC33}"/>
          </ac:spMkLst>
        </pc:spChg>
        <pc:picChg chg="add mod">
          <ac:chgData name="david taylor" userId="6ae9e8f56717e08b" providerId="LiveId" clId="{B35CCBDD-A94F-44E6-BF9B-E27BA764692F}" dt="2020-09-26T09:52:37.863" v="689" actId="1076"/>
          <ac:picMkLst>
            <pc:docMk/>
            <pc:sldMk cId="2630613338" sldId="278"/>
            <ac:picMk id="4" creationId="{2EB9960C-5B10-4798-91A8-0D40ADF17057}"/>
          </ac:picMkLst>
        </pc:picChg>
        <pc:picChg chg="add mod">
          <ac:chgData name="david taylor" userId="6ae9e8f56717e08b" providerId="LiveId" clId="{B35CCBDD-A94F-44E6-BF9B-E27BA764692F}" dt="2020-09-26T09:54:12.652" v="691" actId="1076"/>
          <ac:picMkLst>
            <pc:docMk/>
            <pc:sldMk cId="2630613338" sldId="278"/>
            <ac:picMk id="5" creationId="{D103B159-811F-4271-B93A-541E2BB109EB}"/>
          </ac:picMkLst>
        </pc:picChg>
        <pc:picChg chg="add mod">
          <ac:chgData name="david taylor" userId="6ae9e8f56717e08b" providerId="LiveId" clId="{B35CCBDD-A94F-44E6-BF9B-E27BA764692F}" dt="2020-09-26T09:55:26.531" v="694" actId="1076"/>
          <ac:picMkLst>
            <pc:docMk/>
            <pc:sldMk cId="2630613338" sldId="278"/>
            <ac:picMk id="6" creationId="{9D85574B-DBB4-4918-935F-41571A64A121}"/>
          </ac:picMkLst>
        </pc:picChg>
        <pc:picChg chg="add mod">
          <ac:chgData name="david taylor" userId="6ae9e8f56717e08b" providerId="LiveId" clId="{B35CCBDD-A94F-44E6-BF9B-E27BA764692F}" dt="2020-09-26T09:56:38.315" v="702" actId="1076"/>
          <ac:picMkLst>
            <pc:docMk/>
            <pc:sldMk cId="2630613338" sldId="278"/>
            <ac:picMk id="7" creationId="{9FAD605B-1BA0-41AE-9514-7C65641C3E7B}"/>
          </ac:picMkLst>
        </pc:picChg>
        <pc:picChg chg="add mod">
          <ac:chgData name="david taylor" userId="6ae9e8f56717e08b" providerId="LiveId" clId="{B35CCBDD-A94F-44E6-BF9B-E27BA764692F}" dt="2020-09-26T09:57:46.300" v="707" actId="14100"/>
          <ac:picMkLst>
            <pc:docMk/>
            <pc:sldMk cId="2630613338" sldId="278"/>
            <ac:picMk id="8" creationId="{B3298F67-5CFF-4444-BAFE-C762CAFCE76E}"/>
          </ac:picMkLst>
        </pc:picChg>
        <pc:picChg chg="add mod">
          <ac:chgData name="david taylor" userId="6ae9e8f56717e08b" providerId="LiveId" clId="{B35CCBDD-A94F-44E6-BF9B-E27BA764692F}" dt="2020-09-26T10:00:15.012" v="710" actId="1076"/>
          <ac:picMkLst>
            <pc:docMk/>
            <pc:sldMk cId="2630613338" sldId="278"/>
            <ac:picMk id="9" creationId="{93C391EB-87FE-47E7-BFDA-6B558744A12E}"/>
          </ac:picMkLst>
        </pc:picChg>
      </pc:sldChg>
      <pc:sldChg chg="modSp mod">
        <pc:chgData name="david taylor" userId="6ae9e8f56717e08b" providerId="LiveId" clId="{B35CCBDD-A94F-44E6-BF9B-E27BA764692F}" dt="2020-09-26T10:03:16.245" v="779" actId="1076"/>
        <pc:sldMkLst>
          <pc:docMk/>
          <pc:sldMk cId="55266638" sldId="279"/>
        </pc:sldMkLst>
        <pc:spChg chg="mod">
          <ac:chgData name="david taylor" userId="6ae9e8f56717e08b" providerId="LiveId" clId="{B35CCBDD-A94F-44E6-BF9B-E27BA764692F}" dt="2020-09-26T10:03:16.245" v="779" actId="1076"/>
          <ac:spMkLst>
            <pc:docMk/>
            <pc:sldMk cId="55266638" sldId="279"/>
            <ac:spMk id="3" creationId="{D7A8F9C1-AFB0-414C-A3D4-8B4F9191CC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E2A1-20EB-4B89-82CE-2010B56EBB60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EA57-7BDB-4FBC-A96C-D35F52E33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ebbie Hepplewhite Print Font" panose="03050602040000000000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opmarks.co.uk/subtraction/subtraction-to-1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CyYh1raLGB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heppardsoftware.com/math/subtraction/fruit-splat-game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heppardsoftware.com/math/subtraction/fruit-splat-game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v82X6XhsQhs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mobilePage/funkyMummy/index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p077rk5n/numbersongs-lets-all-draw-numb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Year 1</a:t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16.11.2020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2: Maths Practical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68394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E3709-F9CE-4960-8547-CAC7753D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44" y="1859849"/>
            <a:ext cx="5149047" cy="412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Day 2: Maths </a:t>
            </a:r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Practical</a:t>
            </a:r>
            <a:r>
              <a:rPr lang="en-GB" sz="3600" dirty="0">
                <a:latin typeface="Debbie Hepplewhite Print Font" panose="03050602040000000000" pitchFamily="66" charset="0"/>
              </a:rPr>
              <a:t> lesson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Today we are learning about Subtraction.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624" y="4146637"/>
            <a:ext cx="47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Subtract, minus, take 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476" y="5387763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Smaller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0289" y="4023248"/>
            <a:ext cx="4333027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024091" y="5387763"/>
            <a:ext cx="2153866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1749" y="1901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2: Maths Practical lesson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79" y="933243"/>
            <a:ext cx="6791947" cy="5494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8F9C1-AFB0-414C-A3D4-8B4F9191CC33}"/>
              </a:ext>
            </a:extLst>
          </p:cNvPr>
          <p:cNvSpPr txBox="1"/>
          <p:nvPr/>
        </p:nvSpPr>
        <p:spPr>
          <a:xfrm>
            <a:off x="225521" y="120402"/>
            <a:ext cx="5250512" cy="6309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2. Maths Practical Lesson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Count out objects and take them away to solve the subtraction questions on the next slide.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Write down the whole number sentences with your answers before checking the answers.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You can use the number line to help. 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960C-5B10-4798-91A8-0D40ADF1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15" y="613742"/>
            <a:ext cx="3464616" cy="3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3B159-811F-4271-B93A-541E2BB1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72" y="1317289"/>
            <a:ext cx="1162212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5574B-DBB4-4918-935F-41571A64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01" y="260409"/>
            <a:ext cx="600966" cy="60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D605B-1BA0-41AE-9514-7C65641C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747">
            <a:off x="5899372" y="902362"/>
            <a:ext cx="503105" cy="7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98F67-5CFF-4444-BAFE-C762CAF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56820">
            <a:off x="8018852" y="200571"/>
            <a:ext cx="706642" cy="534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391EB-87FE-47E7-BFDA-6B558744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967" y="141797"/>
            <a:ext cx="773838" cy="11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96A86-EE2D-47F8-BF59-953B9BBA79E8}"/>
              </a:ext>
            </a:extLst>
          </p:cNvPr>
          <p:cNvSpPr txBox="1"/>
          <p:nvPr/>
        </p:nvSpPr>
        <p:spPr>
          <a:xfrm>
            <a:off x="2214877" y="1304182"/>
            <a:ext cx="36817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5 – 2 = 3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4 – 2 = 2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6 – 1 = 5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8 – 7 = 1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10 – 6 =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1189289"/>
            <a:ext cx="93345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2313877"/>
            <a:ext cx="93345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3489747"/>
            <a:ext cx="9334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4521926"/>
            <a:ext cx="93345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16" y="5635818"/>
            <a:ext cx="93345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BB522-A27C-455F-A2D3-87293E0254BC}"/>
              </a:ext>
            </a:extLst>
          </p:cNvPr>
          <p:cNvSpPr txBox="1"/>
          <p:nvPr/>
        </p:nvSpPr>
        <p:spPr>
          <a:xfrm>
            <a:off x="1500655" y="209545"/>
            <a:ext cx="653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Now let’s try these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8C4D4-1E0D-4BA4-9733-31D125A5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96" y="5819591"/>
            <a:ext cx="6417704" cy="10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8F3F363-50CE-4A30-90F4-1CADE2B8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41" y="1486137"/>
            <a:ext cx="6070597" cy="3919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36B21-4D65-4A6C-95D4-9FEC0DAE5A45}"/>
              </a:ext>
            </a:extLst>
          </p:cNvPr>
          <p:cNvSpPr txBox="1"/>
          <p:nvPr/>
        </p:nvSpPr>
        <p:spPr>
          <a:xfrm>
            <a:off x="2981738" y="59510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https://www.topmarks.co.uk/subtraction/subtraction-to-10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C6D77-B7D4-436E-A0B7-F3A33C16F652}"/>
              </a:ext>
            </a:extLst>
          </p:cNvPr>
          <p:cNvSpPr txBox="1"/>
          <p:nvPr/>
        </p:nvSpPr>
        <p:spPr>
          <a:xfrm>
            <a:off x="3060701" y="408783"/>
            <a:ext cx="607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Subtraction to 10 game</a:t>
            </a:r>
          </a:p>
        </p:txBody>
      </p:sp>
    </p:spTree>
    <p:extLst>
      <p:ext uri="{BB962C8B-B14F-4D97-AF65-F5344CB8AC3E}">
        <p14:creationId xmlns:p14="http://schemas.microsoft.com/office/powerpoint/2010/main" val="21288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72143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3: Maths Pictorial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294186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3122951" y="1054798"/>
            <a:ext cx="584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How far can you count?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357447" y="232274"/>
            <a:ext cx="116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3: Maths Practical Lesson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3" y="1728788"/>
            <a:ext cx="607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2633" y="5741233"/>
            <a:ext cx="638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https://www.youtube.com/watch?v=CyYh1raLGBs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8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E3709-F9CE-4960-8547-CAC7753D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44" y="1859849"/>
            <a:ext cx="5149047" cy="412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Day 3: Maths </a:t>
            </a:r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Practical</a:t>
            </a:r>
            <a:r>
              <a:rPr lang="en-GB" sz="3600" dirty="0">
                <a:latin typeface="Debbie Hepplewhite Print Font" panose="03050602040000000000" pitchFamily="66" charset="0"/>
              </a:rPr>
              <a:t> lesson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Today we are learning about Subtraction.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624" y="4146637"/>
            <a:ext cx="47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Subtract, minus, take 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476" y="5387763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Smaller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0289" y="4023248"/>
            <a:ext cx="4333027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024091" y="5387763"/>
            <a:ext cx="2153866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95003" y="379828"/>
            <a:ext cx="12096997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1: Slide 3-8: </a:t>
            </a:r>
            <a:r>
              <a:rPr lang="en-GB" dirty="0">
                <a:latin typeface="Debbie Hepplewhite Print Font" panose="03050602040000000000" pitchFamily="66" charset="0"/>
              </a:rPr>
              <a:t>Maths Practical: Number formation.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2: Slides 9-15: </a:t>
            </a:r>
            <a:r>
              <a:rPr lang="en-GB" dirty="0">
                <a:latin typeface="Debbie Hepplewhite Print Font" panose="03050602040000000000" pitchFamily="66" charset="0"/>
              </a:rPr>
              <a:t>Maths Practical 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3: Slides 16-24: </a:t>
            </a:r>
            <a:r>
              <a:rPr lang="en-GB" dirty="0">
                <a:latin typeface="Debbie Hepplewhite Print Font" panose="03050602040000000000" pitchFamily="66" charset="0"/>
              </a:rPr>
              <a:t>Maths Practical 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4: Slides 25-37: </a:t>
            </a:r>
            <a:r>
              <a:rPr lang="en-GB" dirty="0">
                <a:latin typeface="Debbie Hepplewhite Print Font" panose="03050602040000000000" pitchFamily="66" charset="0"/>
              </a:rPr>
              <a:t>Maths Pictorial: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Debbie Hepplewhite Print Font" panose="03050602040000000000" pitchFamily="66" charset="0"/>
              </a:rPr>
              <a:t>Day 5: Slides 38-48: </a:t>
            </a:r>
            <a:r>
              <a:rPr lang="en-GB" dirty="0">
                <a:latin typeface="Debbie Hepplewhite Print Font" panose="03050602040000000000" pitchFamily="66" charset="0"/>
              </a:rPr>
              <a:t>Maths Pictorial: Subtraction.</a:t>
            </a: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1749" y="1901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3: Maths Practical lesson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79" y="933243"/>
            <a:ext cx="6791947" cy="5494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8F9C1-AFB0-414C-A3D4-8B4F9191CC33}"/>
              </a:ext>
            </a:extLst>
          </p:cNvPr>
          <p:cNvSpPr txBox="1"/>
          <p:nvPr/>
        </p:nvSpPr>
        <p:spPr>
          <a:xfrm>
            <a:off x="225521" y="120402"/>
            <a:ext cx="5250512" cy="6309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3. Maths Practical Lesson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Count out objects and take them away to solve the subtraction questions on the next slide.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Write down the whole number sentences with your answers before checking the answers.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You can use the number line to help. 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960C-5B10-4798-91A8-0D40ADF1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15" y="613742"/>
            <a:ext cx="3464616" cy="3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3B159-811F-4271-B93A-541E2BB1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72" y="1317289"/>
            <a:ext cx="1162212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5574B-DBB4-4918-935F-41571A64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01" y="260409"/>
            <a:ext cx="600966" cy="60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D605B-1BA0-41AE-9514-7C65641C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747">
            <a:off x="5899372" y="902362"/>
            <a:ext cx="503105" cy="7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98F67-5CFF-4444-BAFE-C762CAF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56820">
            <a:off x="8018852" y="200571"/>
            <a:ext cx="706642" cy="534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391EB-87FE-47E7-BFDA-6B558744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967" y="141797"/>
            <a:ext cx="773838" cy="11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611509-89B1-416C-A2D5-3CD06CB6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7943" cy="6864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AFDA56-1547-49A5-B237-0D5DF0381DED}"/>
              </a:ext>
            </a:extLst>
          </p:cNvPr>
          <p:cNvSpPr txBox="1"/>
          <p:nvPr/>
        </p:nvSpPr>
        <p:spPr>
          <a:xfrm>
            <a:off x="5420139" y="132522"/>
            <a:ext cx="595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Now try these….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FEB8E-8535-4A36-BFE5-FF471220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58" y="4838930"/>
            <a:ext cx="7851001" cy="1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AFDA56-1547-49A5-B237-0D5DF0381DED}"/>
              </a:ext>
            </a:extLst>
          </p:cNvPr>
          <p:cNvSpPr txBox="1"/>
          <p:nvPr/>
        </p:nvSpPr>
        <p:spPr>
          <a:xfrm>
            <a:off x="4188558" y="132522"/>
            <a:ext cx="799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Check your answers….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FEB8E-8535-4A36-BFE5-FF471220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58" y="4838930"/>
            <a:ext cx="7851001" cy="1270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E375F8-79DE-4142-81F5-2699E577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0"/>
            <a:ext cx="4077942" cy="68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E7396A6-F5EF-4D6B-8647-F486FA2E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6" y="140807"/>
            <a:ext cx="9192908" cy="5887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7A14F-A198-45EE-9B52-C9D253B5B00D}"/>
              </a:ext>
            </a:extLst>
          </p:cNvPr>
          <p:cNvSpPr txBox="1"/>
          <p:nvPr/>
        </p:nvSpPr>
        <p:spPr>
          <a:xfrm>
            <a:off x="2425148" y="6347861"/>
            <a:ext cx="734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https://www.sheppardsoftware.com/math/subtraction/fruit-splat-game/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EB9759-5368-495D-89BC-E321B649D45B}"/>
              </a:ext>
            </a:extLst>
          </p:cNvPr>
          <p:cNvSpPr/>
          <p:nvPr/>
        </p:nvSpPr>
        <p:spPr>
          <a:xfrm rot="3207624">
            <a:off x="6864866" y="-132304"/>
            <a:ext cx="636104" cy="2531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9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31247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4: Maths Pictorial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55775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1086" y="3396343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5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3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0" y="3323511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3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9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5772" y="3396343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8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9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44528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149" y="3349636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9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7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1451" y="3396343"/>
            <a:ext cx="538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15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5995" y="3323511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11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8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0195" y="3396343"/>
            <a:ext cx="610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19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8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01" y="962307"/>
            <a:ext cx="7992265" cy="5764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B6D63-6548-40C0-B716-8C77E71B5BC3}"/>
              </a:ext>
            </a:extLst>
          </p:cNvPr>
          <p:cNvSpPr/>
          <p:nvPr/>
        </p:nvSpPr>
        <p:spPr>
          <a:xfrm>
            <a:off x="652052" y="112644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4: Maths Pictorial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343294-685A-401E-89AC-27D5856E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9" y="5848707"/>
            <a:ext cx="87742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8" y="745587"/>
            <a:ext cx="2560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Now try these…</a:t>
            </a:r>
          </a:p>
        </p:txBody>
      </p:sp>
    </p:spTree>
    <p:extLst>
      <p:ext uri="{BB962C8B-B14F-4D97-AF65-F5344CB8AC3E}">
        <p14:creationId xmlns:p14="http://schemas.microsoft.com/office/powerpoint/2010/main" val="2203367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7" y="745587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Check your answers.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0E512-04A5-4C55-8453-99B66B0A4B14}"/>
              </a:ext>
            </a:extLst>
          </p:cNvPr>
          <p:cNvSpPr txBox="1"/>
          <p:nvPr/>
        </p:nvSpPr>
        <p:spPr>
          <a:xfrm>
            <a:off x="7033847" y="3235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98F4E-956A-4768-ABAC-27899AA0CC6E}"/>
              </a:ext>
            </a:extLst>
          </p:cNvPr>
          <p:cNvSpPr txBox="1"/>
          <p:nvPr/>
        </p:nvSpPr>
        <p:spPr>
          <a:xfrm>
            <a:off x="11404851" y="74558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8790F-90B4-4B0C-B23E-AFEFAA80E0E1}"/>
              </a:ext>
            </a:extLst>
          </p:cNvPr>
          <p:cNvSpPr txBox="1"/>
          <p:nvPr/>
        </p:nvSpPr>
        <p:spPr>
          <a:xfrm>
            <a:off x="17763448" y="61897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B3B14-3855-4B2D-9129-35BCD5386F35}"/>
              </a:ext>
            </a:extLst>
          </p:cNvPr>
          <p:cNvSpPr txBox="1"/>
          <p:nvPr/>
        </p:nvSpPr>
        <p:spPr>
          <a:xfrm>
            <a:off x="7141628" y="1240671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F5C20-DA9A-432E-A825-F74D9D0B7185}"/>
              </a:ext>
            </a:extLst>
          </p:cNvPr>
          <p:cNvSpPr txBox="1"/>
          <p:nvPr/>
        </p:nvSpPr>
        <p:spPr>
          <a:xfrm>
            <a:off x="11478504" y="473129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9038F-658A-4299-83FF-F7ED3751DEAE}"/>
              </a:ext>
            </a:extLst>
          </p:cNvPr>
          <p:cNvSpPr txBox="1"/>
          <p:nvPr/>
        </p:nvSpPr>
        <p:spPr>
          <a:xfrm>
            <a:off x="17944882" y="552179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2948-7BDF-4915-96A9-1782D8A2D273}"/>
              </a:ext>
            </a:extLst>
          </p:cNvPr>
          <p:cNvSpPr txBox="1"/>
          <p:nvPr/>
        </p:nvSpPr>
        <p:spPr>
          <a:xfrm>
            <a:off x="7087738" y="2041532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0043D-4561-4815-82DE-94A93A27FA57}"/>
              </a:ext>
            </a:extLst>
          </p:cNvPr>
          <p:cNvSpPr txBox="1"/>
          <p:nvPr/>
        </p:nvSpPr>
        <p:spPr>
          <a:xfrm>
            <a:off x="7090848" y="291644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6DE5E-A6F1-4C19-AB3F-78EDC0E52D5F}"/>
              </a:ext>
            </a:extLst>
          </p:cNvPr>
          <p:cNvSpPr txBox="1"/>
          <p:nvPr/>
        </p:nvSpPr>
        <p:spPr>
          <a:xfrm>
            <a:off x="7114683" y="3787725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6431B-30B1-42D2-9E73-FA3DB54D23CB}"/>
              </a:ext>
            </a:extLst>
          </p:cNvPr>
          <p:cNvSpPr txBox="1"/>
          <p:nvPr/>
        </p:nvSpPr>
        <p:spPr>
          <a:xfrm>
            <a:off x="7040181" y="4662440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DCD47-7EF4-4DB3-88D4-43A3ECE44706}"/>
              </a:ext>
            </a:extLst>
          </p:cNvPr>
          <p:cNvSpPr txBox="1"/>
          <p:nvPr/>
        </p:nvSpPr>
        <p:spPr>
          <a:xfrm>
            <a:off x="7033847" y="546349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54AC4-74A2-448D-A276-5572C18349F6}"/>
              </a:ext>
            </a:extLst>
          </p:cNvPr>
          <p:cNvSpPr txBox="1"/>
          <p:nvPr/>
        </p:nvSpPr>
        <p:spPr>
          <a:xfrm>
            <a:off x="11404851" y="239322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B032-EEEB-4767-BC18-567C8152ECCC}"/>
              </a:ext>
            </a:extLst>
          </p:cNvPr>
          <p:cNvSpPr txBox="1"/>
          <p:nvPr/>
        </p:nvSpPr>
        <p:spPr>
          <a:xfrm>
            <a:off x="11433922" y="598671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39D00-207D-4B7F-88B9-A0AD7A9FCF46}"/>
              </a:ext>
            </a:extLst>
          </p:cNvPr>
          <p:cNvSpPr txBox="1"/>
          <p:nvPr/>
        </p:nvSpPr>
        <p:spPr>
          <a:xfrm>
            <a:off x="7033847" y="616074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3B61A-167C-4AB4-A5B7-FB65E5CA4141}"/>
              </a:ext>
            </a:extLst>
          </p:cNvPr>
          <p:cNvSpPr txBox="1"/>
          <p:nvPr/>
        </p:nvSpPr>
        <p:spPr>
          <a:xfrm>
            <a:off x="11400091" y="35566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6823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E7396A6-F5EF-4D6B-8647-F486FA2E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6" y="140807"/>
            <a:ext cx="9192908" cy="5887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7A14F-A198-45EE-9B52-C9D253B5B00D}"/>
              </a:ext>
            </a:extLst>
          </p:cNvPr>
          <p:cNvSpPr txBox="1"/>
          <p:nvPr/>
        </p:nvSpPr>
        <p:spPr>
          <a:xfrm>
            <a:off x="2425148" y="6347861"/>
            <a:ext cx="734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https://www.sheppardsoftware.com/math/subtraction/fruit-splat-game/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EB9759-5368-495D-89BC-E321B649D45B}"/>
              </a:ext>
            </a:extLst>
          </p:cNvPr>
          <p:cNvSpPr/>
          <p:nvPr/>
        </p:nvSpPr>
        <p:spPr>
          <a:xfrm rot="3207624">
            <a:off x="6864866" y="-132304"/>
            <a:ext cx="636104" cy="2531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44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3167493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5: Maths Pictorial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3773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5F43D92-95A5-43E0-AFF5-FA5556E6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8" y="1343645"/>
            <a:ext cx="7905750" cy="482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2143125" y="1082035"/>
            <a:ext cx="790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Let's count to twenty together!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510639" y="232274"/>
            <a:ext cx="1025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B168D-3860-4F5D-89A1-31C7A2E02596}"/>
              </a:ext>
            </a:extLst>
          </p:cNvPr>
          <p:cNvSpPr txBox="1"/>
          <p:nvPr/>
        </p:nvSpPr>
        <p:spPr>
          <a:xfrm>
            <a:off x="2447778" y="6192382"/>
            <a:ext cx="668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https://www.youtube.com/watch?v=D0Ajq682yrA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55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1223889" y="1083892"/>
            <a:ext cx="1025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Lets count back from 100 and exercise!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357447" y="232274"/>
            <a:ext cx="116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Day 5: Maths Pictorial Lesson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DF553AE-E0B6-45CC-A77A-C69491A128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386" y="1345502"/>
            <a:ext cx="7248525" cy="445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6DD8F-9D43-46B0-90EC-EB6646FC2952}"/>
              </a:ext>
            </a:extLst>
          </p:cNvPr>
          <p:cNvSpPr txBox="1"/>
          <p:nvPr/>
        </p:nvSpPr>
        <p:spPr>
          <a:xfrm>
            <a:off x="2922562" y="588014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https://www.youtube.com/watch?v=v82X6XhsQhs</a:t>
            </a:r>
          </a:p>
        </p:txBody>
      </p:sp>
    </p:spTree>
    <p:extLst>
      <p:ext uri="{BB962C8B-B14F-4D97-AF65-F5344CB8AC3E}">
        <p14:creationId xmlns:p14="http://schemas.microsoft.com/office/powerpoint/2010/main" val="74541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35A5D-F04E-4D10-BE20-C448AD55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20" y="281552"/>
            <a:ext cx="8095226" cy="6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6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853E9-254B-48EF-B9A7-09AF2766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71" y="342374"/>
            <a:ext cx="9479332" cy="59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A2CC7-FADB-4FA2-8BEF-D3DB0F0D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4" y="259520"/>
            <a:ext cx="9961505" cy="59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5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EDBBB-998F-4017-B3CA-3CEF2469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54" y="291754"/>
            <a:ext cx="10066063" cy="60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1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0"/>
          <a:stretch/>
        </p:blipFill>
        <p:spPr>
          <a:xfrm>
            <a:off x="1888101" y="2036205"/>
            <a:ext cx="7992265" cy="4690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B6D63-6548-40C0-B716-8C77E71B5BC3}"/>
              </a:ext>
            </a:extLst>
          </p:cNvPr>
          <p:cNvSpPr/>
          <p:nvPr/>
        </p:nvSpPr>
        <p:spPr>
          <a:xfrm>
            <a:off x="652052" y="112644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5: Maths Pictorial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343294-685A-401E-89AC-27D5856E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9" y="5848707"/>
            <a:ext cx="87742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8" y="745587"/>
            <a:ext cx="2560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Now try these…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9939C-E3E9-4BD2-A0E5-38FB11B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6622" y="1812215"/>
            <a:ext cx="6811985" cy="3187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8EA5B-D8C0-44DB-809C-AE09FAAE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6648" y="579744"/>
            <a:ext cx="6811986" cy="5652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089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9939C-E3E9-4BD2-A0E5-38FB11B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6622" y="1812215"/>
            <a:ext cx="6811985" cy="3187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8EA5B-D8C0-44DB-809C-AE09FAAE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6648" y="579744"/>
            <a:ext cx="6811986" cy="5652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5CA1A-21B5-47E8-A9B3-D54BE30A54D6}"/>
              </a:ext>
            </a:extLst>
          </p:cNvPr>
          <p:cNvSpPr txBox="1"/>
          <p:nvPr/>
        </p:nvSpPr>
        <p:spPr>
          <a:xfrm>
            <a:off x="-106732" y="829993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Check your answers.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FE59C-208B-427C-9FEC-AC23B2465ECF}"/>
              </a:ext>
            </a:extLst>
          </p:cNvPr>
          <p:cNvSpPr txBox="1"/>
          <p:nvPr/>
        </p:nvSpPr>
        <p:spPr>
          <a:xfrm>
            <a:off x="11175557" y="549112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019E-4AAF-4785-93BD-F957B97187B5}"/>
              </a:ext>
            </a:extLst>
          </p:cNvPr>
          <p:cNvSpPr txBox="1"/>
          <p:nvPr/>
        </p:nvSpPr>
        <p:spPr>
          <a:xfrm>
            <a:off x="5477913" y="7594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2814C-89C4-4186-8CA1-C63423ECBC97}"/>
              </a:ext>
            </a:extLst>
          </p:cNvPr>
          <p:cNvSpPr txBox="1"/>
          <p:nvPr/>
        </p:nvSpPr>
        <p:spPr>
          <a:xfrm>
            <a:off x="5446987" y="75740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7E6D7-AF83-427D-A1EF-8489DC9F4B40}"/>
              </a:ext>
            </a:extLst>
          </p:cNvPr>
          <p:cNvSpPr txBox="1"/>
          <p:nvPr/>
        </p:nvSpPr>
        <p:spPr>
          <a:xfrm>
            <a:off x="5467646" y="3553861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0D8D5-CE7C-4C60-B26D-FAF63D6280C8}"/>
              </a:ext>
            </a:extLst>
          </p:cNvPr>
          <p:cNvSpPr txBox="1"/>
          <p:nvPr/>
        </p:nvSpPr>
        <p:spPr>
          <a:xfrm>
            <a:off x="5446987" y="2386465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4A395-D26B-4DA2-9E96-CAA377DD8C88}"/>
              </a:ext>
            </a:extLst>
          </p:cNvPr>
          <p:cNvSpPr txBox="1"/>
          <p:nvPr/>
        </p:nvSpPr>
        <p:spPr>
          <a:xfrm>
            <a:off x="5446987" y="137156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EB6DD-DF11-4D27-B885-F83D8864ADCD}"/>
              </a:ext>
            </a:extLst>
          </p:cNvPr>
          <p:cNvSpPr txBox="1"/>
          <p:nvPr/>
        </p:nvSpPr>
        <p:spPr>
          <a:xfrm>
            <a:off x="5446987" y="4387816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3EA16-67E8-4593-81DE-A143318F61F7}"/>
              </a:ext>
            </a:extLst>
          </p:cNvPr>
          <p:cNvSpPr txBox="1"/>
          <p:nvPr/>
        </p:nvSpPr>
        <p:spPr>
          <a:xfrm>
            <a:off x="5533292" y="5255607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C28C77-6D1B-4892-BA08-342CFE75825F}"/>
              </a:ext>
            </a:extLst>
          </p:cNvPr>
          <p:cNvSpPr txBox="1"/>
          <p:nvPr/>
        </p:nvSpPr>
        <p:spPr>
          <a:xfrm>
            <a:off x="5495895" y="611595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3E791-0E9A-43D8-A0D0-F3BB87C8C628}"/>
              </a:ext>
            </a:extLst>
          </p:cNvPr>
          <p:cNvSpPr txBox="1"/>
          <p:nvPr/>
        </p:nvSpPr>
        <p:spPr>
          <a:xfrm>
            <a:off x="10947569" y="368328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1C824-13C8-48B7-B282-7E071BB68C12}"/>
              </a:ext>
            </a:extLst>
          </p:cNvPr>
          <p:cNvSpPr txBox="1"/>
          <p:nvPr/>
        </p:nvSpPr>
        <p:spPr>
          <a:xfrm>
            <a:off x="10989886" y="1602392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703C0-6E06-4AAF-AB64-357950C8DAF5}"/>
              </a:ext>
            </a:extLst>
          </p:cNvPr>
          <p:cNvSpPr txBox="1"/>
          <p:nvPr/>
        </p:nvSpPr>
        <p:spPr>
          <a:xfrm>
            <a:off x="11271240" y="2822846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67A1B6-028B-47EF-97AE-0243C924EBD6}"/>
              </a:ext>
            </a:extLst>
          </p:cNvPr>
          <p:cNvSpPr txBox="1"/>
          <p:nvPr/>
        </p:nvSpPr>
        <p:spPr>
          <a:xfrm>
            <a:off x="11406182" y="415698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7743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46" y="1892030"/>
            <a:ext cx="3506154" cy="225884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40" y="1434830"/>
            <a:ext cx="6306346" cy="452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3039" y="6320962"/>
            <a:ext cx="682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http://www.ictgames.com/mobilePage/funkyMummy/index.html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762607"/>
            <a:ext cx="1191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5: Funky Mummy Subtraction up to 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64078" y="2107052"/>
            <a:ext cx="949689" cy="91440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6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CAB17-A5FA-4159-B8FA-678CFDAD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2" y="1332723"/>
            <a:ext cx="7990751" cy="476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4EBC-CB95-460B-A0E0-494CD94726F7}"/>
              </a:ext>
            </a:extLst>
          </p:cNvPr>
          <p:cNvSpPr txBox="1"/>
          <p:nvPr/>
        </p:nvSpPr>
        <p:spPr>
          <a:xfrm>
            <a:off x="2213113" y="6102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https://www.bbc.co.uk/iplayer/episode/p077rk5n/numbersongs-lets-all-draw-numbers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E505-9F89-4DBA-AB17-632D07C9E120}"/>
              </a:ext>
            </a:extLst>
          </p:cNvPr>
          <p:cNvSpPr txBox="1"/>
          <p:nvPr/>
        </p:nvSpPr>
        <p:spPr>
          <a:xfrm>
            <a:off x="1470991" y="344557"/>
            <a:ext cx="978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1: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Trace the numbers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258568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FDB9E-5DDF-406B-96F5-1A28DA7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4" y="179374"/>
            <a:ext cx="9233516" cy="649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249140" y="1797662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zero to nine.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5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69539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ten to twenty.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DE1DF-4D9F-4809-9182-6EC8535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92494"/>
            <a:ext cx="9286496" cy="6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549224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from twenty to thirty.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054" y="156147"/>
            <a:ext cx="6560695" cy="6560695"/>
            <a:chOff x="4487054" y="156147"/>
            <a:chExt cx="6560695" cy="65606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54" y="156147"/>
              <a:ext cx="6560695" cy="656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848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563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4689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55588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1749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598513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775065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3560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494664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5371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6176963"/>
              <a:ext cx="285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65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411736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768</Words>
  <Application>Microsoft Office PowerPoint</Application>
  <PresentationFormat>Widescreen</PresentationFormat>
  <Paragraphs>156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73</cp:revision>
  <dcterms:created xsi:type="dcterms:W3CDTF">2020-09-20T13:13:53Z</dcterms:created>
  <dcterms:modified xsi:type="dcterms:W3CDTF">2020-11-14T12:02:30Z</dcterms:modified>
</cp:coreProperties>
</file>