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86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62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87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2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41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98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50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0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27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7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63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05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EC87E-098F-49D6-A602-F1830A14D49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2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iplayer/episode/b08bzh11/numberblocks-series-1-one-two-thre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Maths Home Learning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Week Beginning 30.11.20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94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1 -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80" y="1545465"/>
            <a:ext cx="12405510" cy="4893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Learn this number rhyme together:</a:t>
            </a:r>
          </a:p>
          <a:p>
            <a:pPr marL="0" indent="0">
              <a:buNone/>
            </a:pPr>
            <a:r>
              <a:rPr lang="en-GB" i="1" dirty="0" smtClean="0"/>
              <a:t>1 bubble, 2 bubbles, 3 bubbles, top.</a:t>
            </a:r>
          </a:p>
          <a:p>
            <a:pPr marL="0" indent="0">
              <a:buNone/>
            </a:pPr>
            <a:r>
              <a:rPr lang="en-GB" i="1" dirty="0" smtClean="0"/>
              <a:t>4 bubbles, 5 bubbles, 6 bubbles, hop.</a:t>
            </a:r>
          </a:p>
          <a:p>
            <a:pPr marL="0" indent="0">
              <a:buNone/>
            </a:pPr>
            <a:r>
              <a:rPr lang="en-GB" i="1" dirty="0" smtClean="0"/>
              <a:t>7 bubbles, 8 bubbles, 9 bubbles, pop.</a:t>
            </a:r>
          </a:p>
          <a:p>
            <a:pPr marL="0" indent="0">
              <a:buNone/>
            </a:pPr>
            <a:r>
              <a:rPr lang="en-GB" i="1" dirty="0" smtClean="0"/>
              <a:t>10 bubbles float down, time to stop.</a:t>
            </a:r>
            <a:endParaRPr lang="en-GB" i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Encourage </a:t>
            </a:r>
            <a:r>
              <a:rPr lang="en-GB" b="1" dirty="0"/>
              <a:t>your child to use their fingers to count. You could even </a:t>
            </a:r>
            <a:r>
              <a:rPr lang="en-GB" b="1" dirty="0" smtClean="0"/>
              <a:t>blow some bubbles. You can make bubble solution using washing up liquid and water.</a:t>
            </a:r>
            <a:endParaRPr lang="en-GB" b="1" dirty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AutoShape 2" descr="Of cartoon frog Royalty Free Vector Image - VectorStock"/>
          <p:cNvSpPr>
            <a:spLocks noChangeAspect="1" noChangeArrowheads="1"/>
          </p:cNvSpPr>
          <p:nvPr/>
        </p:nvSpPr>
        <p:spPr bwMode="auto">
          <a:xfrm>
            <a:off x="0" y="185334"/>
            <a:ext cx="359580" cy="359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10869" t="24824" r="52705" b="10387"/>
          <a:stretch/>
        </p:blipFill>
        <p:spPr>
          <a:xfrm>
            <a:off x="6194738" y="1287440"/>
            <a:ext cx="1043189" cy="10431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10869" t="24824" r="52705" b="10387"/>
          <a:stretch/>
        </p:blipFill>
        <p:spPr>
          <a:xfrm>
            <a:off x="9955345" y="3850972"/>
            <a:ext cx="1043189" cy="104318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10869" t="24824" r="52705" b="10387"/>
          <a:stretch/>
        </p:blipFill>
        <p:spPr>
          <a:xfrm>
            <a:off x="5708556" y="4006580"/>
            <a:ext cx="1043189" cy="104318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10869" t="24824" r="52705" b="10387"/>
          <a:stretch/>
        </p:blipFill>
        <p:spPr>
          <a:xfrm>
            <a:off x="8353545" y="3329378"/>
            <a:ext cx="1043189" cy="10431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10869" t="24824" r="52705" b="10387"/>
          <a:stretch/>
        </p:blipFill>
        <p:spPr>
          <a:xfrm>
            <a:off x="7834637" y="2100441"/>
            <a:ext cx="1043189" cy="104318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10869" t="24824" r="52705" b="10387"/>
          <a:stretch/>
        </p:blipFill>
        <p:spPr>
          <a:xfrm>
            <a:off x="6876240" y="3146224"/>
            <a:ext cx="1043189" cy="104318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10869" t="24824" r="52705" b="10387"/>
          <a:stretch/>
        </p:blipFill>
        <p:spPr>
          <a:xfrm>
            <a:off x="9034519" y="2253199"/>
            <a:ext cx="1043189" cy="104318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/>
          <a:srcRect l="10869" t="24824" r="52705" b="10387"/>
          <a:stretch/>
        </p:blipFill>
        <p:spPr>
          <a:xfrm>
            <a:off x="10310611" y="2418634"/>
            <a:ext cx="1043189" cy="104318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l="10869" t="24824" r="52705" b="10387"/>
          <a:stretch/>
        </p:blipFill>
        <p:spPr>
          <a:xfrm>
            <a:off x="9632314" y="1250502"/>
            <a:ext cx="1043189" cy="104318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/>
          <a:srcRect l="10869" t="24824" r="52705" b="10387"/>
          <a:stretch/>
        </p:blipFill>
        <p:spPr>
          <a:xfrm>
            <a:off x="8302581" y="1074781"/>
            <a:ext cx="1043189" cy="104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5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2 - shapes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Look around your house. Can you find some </a:t>
            </a:r>
            <a:r>
              <a:rPr lang="en-GB" dirty="0" smtClean="0"/>
              <a:t>rectangles?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3129566" y="3322749"/>
            <a:ext cx="5769735" cy="2408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3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</a:t>
            </a:r>
            <a:r>
              <a:rPr lang="en-GB" dirty="0" smtClean="0"/>
              <a:t>3 </a:t>
            </a:r>
            <a:r>
              <a:rPr lang="en-GB" dirty="0" smtClean="0"/>
              <a:t>– Understanding number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We are recapping numbers 1-3 this week.</a:t>
            </a:r>
          </a:p>
          <a:p>
            <a:pPr marL="0" indent="0">
              <a:buNone/>
            </a:pPr>
            <a:r>
              <a:rPr lang="en-GB" dirty="0" smtClean="0"/>
              <a:t>Watch this episode of Number Blocks on </a:t>
            </a:r>
            <a:r>
              <a:rPr lang="en-GB" dirty="0" err="1" smtClean="0"/>
              <a:t>Cbeebies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https://www.bbc.co.uk/iplayer/episode/b08bzh11/numberblocks-series-1-one-two-three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0348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</a:t>
            </a:r>
            <a:r>
              <a:rPr lang="en-GB" dirty="0" smtClean="0"/>
              <a:t>4 </a:t>
            </a:r>
            <a:r>
              <a:rPr lang="en-GB" dirty="0" smtClean="0"/>
              <a:t>- 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Use the play dough you made (see English) to </a:t>
            </a:r>
            <a:r>
              <a:rPr lang="en-GB" dirty="0" smtClean="0"/>
              <a:t>make: </a:t>
            </a:r>
          </a:p>
          <a:p>
            <a:pPr marL="0" indent="0">
              <a:buNone/>
            </a:pPr>
            <a:r>
              <a:rPr lang="en-GB" dirty="0" smtClean="0"/>
              <a:t>3 cakes</a:t>
            </a:r>
          </a:p>
          <a:p>
            <a:pPr marL="0" indent="0">
              <a:buNone/>
            </a:pPr>
            <a:r>
              <a:rPr lang="en-GB" dirty="0" smtClean="0"/>
              <a:t>3 snakes</a:t>
            </a:r>
          </a:p>
          <a:p>
            <a:pPr marL="0" indent="0">
              <a:buNone/>
            </a:pPr>
            <a:r>
              <a:rPr lang="en-GB" dirty="0" smtClean="0"/>
              <a:t>3 slices of pizza.</a:t>
            </a:r>
          </a:p>
          <a:p>
            <a:pPr marL="0" indent="0">
              <a:buNone/>
            </a:pPr>
            <a:r>
              <a:rPr lang="en-GB" dirty="0" smtClean="0"/>
              <a:t>Make sure you count them to check you have enough.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3577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5 </a:t>
            </a:r>
            <a:r>
              <a:rPr lang="en-GB" smtClean="0"/>
              <a:t>- 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Look around your house.</a:t>
            </a:r>
          </a:p>
          <a:p>
            <a:pPr marL="0" indent="0">
              <a:buNone/>
            </a:pPr>
            <a:r>
              <a:rPr lang="en-GB" dirty="0" smtClean="0"/>
              <a:t>Can you find:</a:t>
            </a:r>
          </a:p>
          <a:p>
            <a:pPr marL="0" indent="0">
              <a:buNone/>
            </a:pPr>
            <a:r>
              <a:rPr lang="en-GB" dirty="0" smtClean="0"/>
              <a:t>1 jumper</a:t>
            </a:r>
          </a:p>
          <a:p>
            <a:pPr marL="0" indent="0">
              <a:buNone/>
            </a:pPr>
            <a:r>
              <a:rPr lang="en-GB" dirty="0" smtClean="0"/>
              <a:t>2 shoes</a:t>
            </a:r>
          </a:p>
          <a:p>
            <a:pPr marL="0" indent="0">
              <a:buNone/>
            </a:pPr>
            <a:r>
              <a:rPr lang="en-GB" dirty="0" smtClean="0"/>
              <a:t>3 spoons</a:t>
            </a:r>
          </a:p>
          <a:p>
            <a:pPr marL="0" indent="0">
              <a:buNone/>
            </a:pPr>
            <a:r>
              <a:rPr lang="en-GB" dirty="0" smtClean="0"/>
              <a:t>1 cup</a:t>
            </a:r>
          </a:p>
          <a:p>
            <a:pPr marL="0" indent="0">
              <a:buNone/>
            </a:pPr>
            <a:r>
              <a:rPr lang="en-GB" dirty="0" smtClean="0"/>
              <a:t>2 socks</a:t>
            </a:r>
          </a:p>
          <a:p>
            <a:pPr marL="0" indent="0">
              <a:buNone/>
            </a:pPr>
            <a:r>
              <a:rPr lang="en-GB" smtClean="0"/>
              <a:t>3 forks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3923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189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Maths Home Learning</vt:lpstr>
      <vt:lpstr>Day 1 - numbers</vt:lpstr>
      <vt:lpstr>Day 2 - shapes</vt:lpstr>
      <vt:lpstr>Day 3 – Understanding number</vt:lpstr>
      <vt:lpstr>Day 4 - Counting</vt:lpstr>
      <vt:lpstr>Day 5 - Counting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Home Learning</dc:title>
  <dc:creator>Siobhan Barford</dc:creator>
  <cp:lastModifiedBy>A Teacher</cp:lastModifiedBy>
  <cp:revision>62</cp:revision>
  <dcterms:created xsi:type="dcterms:W3CDTF">2020-09-11T10:00:33Z</dcterms:created>
  <dcterms:modified xsi:type="dcterms:W3CDTF">2020-11-27T15:15:12Z</dcterms:modified>
</cp:coreProperties>
</file>