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72" r:id="rId4"/>
    <p:sldId id="277" r:id="rId5"/>
    <p:sldId id="276" r:id="rId6"/>
    <p:sldId id="27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4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C87E-098F-49D6-A602-F1830A14D490}" type="datetimeFigureOut">
              <a:rPr lang="en-GB" smtClean="0"/>
              <a:t>13/11/2020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6A90-63EB-48E3-BE19-82809635B8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1629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C87E-098F-49D6-A602-F1830A14D490}" type="datetimeFigureOut">
              <a:rPr lang="en-GB" smtClean="0"/>
              <a:t>13/11/2020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6A90-63EB-48E3-BE19-82809635B8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7879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C87E-098F-49D6-A602-F1830A14D490}" type="datetimeFigureOut">
              <a:rPr lang="en-GB" smtClean="0"/>
              <a:t>13/11/2020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6A90-63EB-48E3-BE19-82809635B8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623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C87E-098F-49D6-A602-F1830A14D490}" type="datetimeFigureOut">
              <a:rPr lang="en-GB" smtClean="0"/>
              <a:t>13/11/2020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6A90-63EB-48E3-BE19-82809635B8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3413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C87E-098F-49D6-A602-F1830A14D490}" type="datetimeFigureOut">
              <a:rPr lang="en-GB" smtClean="0"/>
              <a:t>13/11/2020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6A90-63EB-48E3-BE19-82809635B8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1981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C87E-098F-49D6-A602-F1830A14D490}" type="datetimeFigureOut">
              <a:rPr lang="en-GB" smtClean="0"/>
              <a:t>13/11/2020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6A90-63EB-48E3-BE19-82809635B8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5508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C87E-098F-49D6-A602-F1830A14D490}" type="datetimeFigureOut">
              <a:rPr lang="en-GB" smtClean="0"/>
              <a:t>13/11/2020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6A90-63EB-48E3-BE19-82809635B8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0804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C87E-098F-49D6-A602-F1830A14D490}" type="datetimeFigureOut">
              <a:rPr lang="en-GB" smtClean="0"/>
              <a:t>13/11/2020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6A90-63EB-48E3-BE19-82809635B8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0270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C87E-098F-49D6-A602-F1830A14D490}" type="datetimeFigureOut">
              <a:rPr lang="en-GB" smtClean="0"/>
              <a:t>13/11/2020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6A90-63EB-48E3-BE19-82809635B8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378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C87E-098F-49D6-A602-F1830A14D490}" type="datetimeFigureOut">
              <a:rPr lang="en-GB" smtClean="0"/>
              <a:t>13/11/2020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6A90-63EB-48E3-BE19-82809635B8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3634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C87E-098F-49D6-A602-F1830A14D490}" type="datetimeFigureOut">
              <a:rPr lang="en-GB" smtClean="0"/>
              <a:t>13/11/2020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46A90-63EB-48E3-BE19-82809635B8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7055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EC87E-098F-49D6-A602-F1830A14D490}" type="datetimeFigureOut">
              <a:rPr lang="en-GB" smtClean="0"/>
              <a:t>13/11/2020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F46A90-63EB-48E3-BE19-82809635B8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927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bc.co.uk/iplayer/episode/b08bzgxx/numberblocks-series-1-thre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Maths Home Learning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Week Beginning 16.11.20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0947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Day 1 - numbers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9580" y="2168300"/>
            <a:ext cx="12405510" cy="371708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b="1" dirty="0" smtClean="0"/>
              <a:t>Learn this number rhyme together:</a:t>
            </a:r>
          </a:p>
          <a:p>
            <a:pPr marL="0" indent="0">
              <a:buNone/>
            </a:pPr>
            <a:r>
              <a:rPr lang="en-GB" i="1" dirty="0"/>
              <a:t>5 Little men in a flying saucer flew around the word one day,</a:t>
            </a:r>
          </a:p>
          <a:p>
            <a:pPr marL="0" indent="0">
              <a:buNone/>
            </a:pPr>
            <a:r>
              <a:rPr lang="en-GB" i="1" dirty="0"/>
              <a:t>They looked left and right but they didn’t like the sight so one man flew away.</a:t>
            </a:r>
          </a:p>
          <a:p>
            <a:pPr marL="0" indent="0">
              <a:buNone/>
            </a:pPr>
            <a:r>
              <a:rPr lang="en-GB" i="1" dirty="0" err="1"/>
              <a:t>Woosh</a:t>
            </a:r>
            <a:r>
              <a:rPr lang="en-GB" i="1" dirty="0"/>
              <a:t>!</a:t>
            </a:r>
          </a:p>
          <a:p>
            <a:pPr marL="0" indent="0">
              <a:buNone/>
            </a:pPr>
            <a:r>
              <a:rPr lang="en-GB" i="1" dirty="0"/>
              <a:t>4 Little men …</a:t>
            </a:r>
          </a:p>
          <a:p>
            <a:pPr marL="0" indent="0">
              <a:buNone/>
            </a:pPr>
            <a:r>
              <a:rPr lang="en-GB" i="1" dirty="0"/>
              <a:t>3 Little men…</a:t>
            </a:r>
          </a:p>
          <a:p>
            <a:pPr marL="0" indent="0">
              <a:buNone/>
            </a:pPr>
            <a:r>
              <a:rPr lang="en-GB" i="1" dirty="0"/>
              <a:t>2 Little men…</a:t>
            </a:r>
          </a:p>
          <a:p>
            <a:pPr marL="0" indent="0">
              <a:buNone/>
            </a:pPr>
            <a:r>
              <a:rPr lang="en-GB" i="1" dirty="0"/>
              <a:t>1 Little </a:t>
            </a:r>
            <a:r>
              <a:rPr lang="en-GB" i="1" dirty="0" smtClean="0"/>
              <a:t>man</a:t>
            </a:r>
            <a:r>
              <a:rPr lang="en-GB" i="1" dirty="0"/>
              <a:t>…</a:t>
            </a:r>
          </a:p>
          <a:p>
            <a:pPr marL="0" indent="0">
              <a:buNone/>
            </a:pPr>
            <a:endParaRPr lang="en-GB" i="1" dirty="0"/>
          </a:p>
          <a:p>
            <a:pPr marL="0" indent="0">
              <a:buNone/>
            </a:pPr>
            <a:r>
              <a:rPr lang="en-GB" b="1" dirty="0"/>
              <a:t>Encourage your child to use their fingers to count. You could even make some paper </a:t>
            </a:r>
            <a:r>
              <a:rPr lang="en-GB" b="1" dirty="0" smtClean="0"/>
              <a:t>aliens </a:t>
            </a:r>
            <a:r>
              <a:rPr lang="en-GB" b="1" dirty="0"/>
              <a:t>to count!</a:t>
            </a:r>
          </a:p>
          <a:p>
            <a:pPr marL="0" indent="0">
              <a:buNone/>
            </a:pPr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4" name="AutoShape 2" descr="Of cartoon frog Royalty Free Vector Image - VectorStock"/>
          <p:cNvSpPr>
            <a:spLocks noChangeAspect="1" noChangeArrowheads="1"/>
          </p:cNvSpPr>
          <p:nvPr/>
        </p:nvSpPr>
        <p:spPr bwMode="auto">
          <a:xfrm>
            <a:off x="0" y="185334"/>
            <a:ext cx="359580" cy="359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659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Day 2 - shapes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Look around your house. Can you find some </a:t>
            </a:r>
            <a:r>
              <a:rPr lang="en-GB" dirty="0" smtClean="0"/>
              <a:t>triangles?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5" name="Isosceles Triangle 4"/>
          <p:cNvSpPr/>
          <p:nvPr/>
        </p:nvSpPr>
        <p:spPr>
          <a:xfrm>
            <a:off x="4005329" y="2962141"/>
            <a:ext cx="3026535" cy="294926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955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Day 3 - Counting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Use the play dough you made (see English) to make 5 aliens and say the rhyme you learnt on day 1. Count them to check you have enough.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335777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Day 4 – Understanding number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We are focusing on number 3 this week.</a:t>
            </a:r>
          </a:p>
          <a:p>
            <a:pPr marL="0" indent="0">
              <a:buNone/>
            </a:pPr>
            <a:r>
              <a:rPr lang="en-GB" dirty="0" smtClean="0"/>
              <a:t>Watch this episode of Number blocks.</a:t>
            </a:r>
          </a:p>
          <a:p>
            <a:pPr marL="0" indent="0">
              <a:buNone/>
            </a:pPr>
            <a:r>
              <a:rPr lang="en-GB" dirty="0">
                <a:hlinkClick r:id="rId2"/>
              </a:rPr>
              <a:t>https://www.bbc.co.uk/iplayer/episode/b08bzgxx/numberblocks-series-1-three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50348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Day 5 </a:t>
            </a:r>
            <a:r>
              <a:rPr lang="en-GB" smtClean="0"/>
              <a:t>- Counting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Look around your house.</a:t>
            </a:r>
          </a:p>
          <a:p>
            <a:pPr marL="0" indent="0">
              <a:buNone/>
            </a:pPr>
            <a:r>
              <a:rPr lang="en-GB" dirty="0" smtClean="0"/>
              <a:t>Can you find:</a:t>
            </a:r>
          </a:p>
          <a:p>
            <a:pPr marL="0" indent="0">
              <a:buNone/>
            </a:pPr>
            <a:r>
              <a:rPr lang="en-GB" dirty="0"/>
              <a:t>3</a:t>
            </a:r>
            <a:r>
              <a:rPr lang="en-GB" dirty="0" smtClean="0"/>
              <a:t> socks</a:t>
            </a:r>
          </a:p>
          <a:p>
            <a:pPr marL="0" indent="0">
              <a:buNone/>
            </a:pPr>
            <a:r>
              <a:rPr lang="en-GB" dirty="0"/>
              <a:t>3</a:t>
            </a:r>
            <a:r>
              <a:rPr lang="en-GB" dirty="0" smtClean="0"/>
              <a:t> spoons</a:t>
            </a:r>
          </a:p>
          <a:p>
            <a:pPr marL="0" indent="0">
              <a:buNone/>
            </a:pPr>
            <a:r>
              <a:rPr lang="en-GB" dirty="0"/>
              <a:t>3</a:t>
            </a:r>
            <a:r>
              <a:rPr lang="en-GB" dirty="0" smtClean="0"/>
              <a:t> towels</a:t>
            </a:r>
          </a:p>
          <a:p>
            <a:pPr marL="0" indent="0">
              <a:buNone/>
            </a:pPr>
            <a:r>
              <a:rPr lang="en-GB" dirty="0"/>
              <a:t>3</a:t>
            </a:r>
            <a:r>
              <a:rPr lang="en-GB" dirty="0" smtClean="0"/>
              <a:t> plates</a:t>
            </a:r>
          </a:p>
          <a:p>
            <a:pPr marL="0" indent="0">
              <a:buNone/>
            </a:pPr>
            <a:r>
              <a:rPr lang="en-GB" dirty="0"/>
              <a:t>3</a:t>
            </a:r>
            <a:r>
              <a:rPr lang="en-GB" dirty="0" smtClean="0"/>
              <a:t> jumpers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139233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183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Maths Home Learning</vt:lpstr>
      <vt:lpstr>Day 1 - numbers</vt:lpstr>
      <vt:lpstr>Day 2 - shapes</vt:lpstr>
      <vt:lpstr>Day 3 - Counting</vt:lpstr>
      <vt:lpstr>Day 4 – Understanding number</vt:lpstr>
      <vt:lpstr>Day 5 - Counting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Maths Home Learning</dc:title>
  <dc:creator>Siobhan Barford</dc:creator>
  <cp:lastModifiedBy>A Teacher</cp:lastModifiedBy>
  <cp:revision>48</cp:revision>
  <dcterms:created xsi:type="dcterms:W3CDTF">2020-09-11T10:00:33Z</dcterms:created>
  <dcterms:modified xsi:type="dcterms:W3CDTF">2020-11-13T08:44:54Z</dcterms:modified>
</cp:coreProperties>
</file>