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56" r:id="rId3"/>
    <p:sldId id="262" r:id="rId4"/>
    <p:sldId id="278" r:id="rId5"/>
    <p:sldId id="271" r:id="rId6"/>
    <p:sldId id="286" r:id="rId7"/>
    <p:sldId id="305" r:id="rId8"/>
    <p:sldId id="289" r:id="rId9"/>
    <p:sldId id="314" r:id="rId10"/>
    <p:sldId id="306" r:id="rId11"/>
    <p:sldId id="315" r:id="rId12"/>
    <p:sldId id="269" r:id="rId13"/>
    <p:sldId id="270" r:id="rId14"/>
    <p:sldId id="296" r:id="rId15"/>
    <p:sldId id="258" r:id="rId16"/>
    <p:sldId id="260" r:id="rId17"/>
    <p:sldId id="297" r:id="rId18"/>
    <p:sldId id="298" r:id="rId19"/>
    <p:sldId id="299" r:id="rId20"/>
    <p:sldId id="300" r:id="rId21"/>
    <p:sldId id="301" r:id="rId22"/>
    <p:sldId id="272" r:id="rId23"/>
    <p:sldId id="268" r:id="rId24"/>
    <p:sldId id="316" r:id="rId25"/>
    <p:sldId id="302" r:id="rId26"/>
    <p:sldId id="303" r:id="rId27"/>
    <p:sldId id="304" r:id="rId28"/>
    <p:sldId id="317" r:id="rId29"/>
    <p:sldId id="318" r:id="rId30"/>
    <p:sldId id="267" r:id="rId31"/>
    <p:sldId id="307" r:id="rId32"/>
    <p:sldId id="31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-10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90BF2-CD60-4250-BF45-405F70FA03B4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86C2-4733-4388-9B7A-8FF351D32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86C2-4733-4388-9B7A-8FF351D32A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0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7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9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1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1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7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3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8672-A89E-4198-819A-CABA7F8F11CD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A938-AA75-4003-B6F2-C76B0BB64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sources.activelearnprimary.co.uk/epub/platform-player/index.html?activeTextPlayerResourceId=240371&amp;resourceId=207823&amp;resourceTitle=When%20Animals%20Attack&amp;activeTextSkin=BugClub&amp;isPupil=false&amp;keyStageId=1&amp;useScorm=false&amp;allocationId=0&amp;userId=3683502&amp;scormUri=https://www.activelearnprimary.co.uk/scorm/epub-scorm-handler.php&amp;readToMe=true&amp;type=bugclub_ebook&amp;activetextPageId=undefined&amp;ver=11fe67962f7b9a32c8afefd2031f74a5b664306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gttpxu7JU7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5zVo0BHV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3uY5HbuPSE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teach/class-clips-video/english-ks2-wonderful-words-suffixes-part-1/zdnd7nb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313281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Year 3 Home learning!</a:t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/>
            </a:r>
            <a:br>
              <a:rPr lang="en-GB" dirty="0" smtClean="0">
                <a:latin typeface="Debbie Hepplewhite Print Font" panose="03050602040000000000" pitchFamily="66" charset="0"/>
              </a:rPr>
            </a:br>
            <a:r>
              <a:rPr lang="en-GB" dirty="0" smtClean="0">
                <a:latin typeface="Debbie Hepplewhite Print Font" panose="03050602040000000000" pitchFamily="66" charset="0"/>
              </a:rPr>
              <a:t>English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3220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Week Commencing: 16th November 2020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62" y="-34482"/>
            <a:ext cx="11804072" cy="6183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u="sng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Second Task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43" y="834295"/>
            <a:ext cx="10387349" cy="535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62" y="-34482"/>
            <a:ext cx="11804072" cy="6183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u="sng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Lets see if you were correct!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10" y="1218655"/>
            <a:ext cx="10686209" cy="46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18260"/>
            <a:ext cx="12213771" cy="63825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 smtClean="0">
                <a:latin typeface="Debbie Hepplewhite Print Font" panose="03050602040000000000" pitchFamily="66" charset="0"/>
              </a:rPr>
              <a:t>Day 2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Reading Comprehension!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Debbie Hepplewhite Print Font" panose="03050602040000000000" pitchFamily="66" charset="0"/>
              </a:rPr>
              <a:t>Task 1- Read the book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Debbie Hepplewhite Print Font" panose="03050602040000000000" pitchFamily="66" charset="0"/>
              </a:rPr>
              <a:t>Task 2- Answer the questions!</a:t>
            </a:r>
            <a:br>
              <a:rPr lang="en-GB" sz="1800" dirty="0" smtClean="0">
                <a:latin typeface="Debbie Hepplewhite Print Font" panose="03050602040000000000" pitchFamily="66" charset="0"/>
              </a:rPr>
            </a:br>
            <a:r>
              <a:rPr lang="en-GB" sz="1400" dirty="0" smtClean="0">
                <a:latin typeface="Debbie Hepplewhite Print Font" panose="03050602040000000000" pitchFamily="66" charset="0"/>
              </a:rPr>
              <a:t>Today you are going to read a book and answer questions about the text </a:t>
            </a:r>
            <a:br>
              <a:rPr lang="en-GB" sz="1400" dirty="0" smtClean="0">
                <a:latin typeface="Debbie Hepplewhite Print Font" panose="03050602040000000000" pitchFamily="66" charset="0"/>
              </a:rPr>
            </a:br>
            <a:r>
              <a:rPr lang="en-GB" sz="1400" dirty="0" smtClean="0">
                <a:latin typeface="Debbie Hepplewhite Print Font" panose="03050602040000000000" pitchFamily="66" charset="0"/>
              </a:rPr>
              <a:t>‘When Animals Attack (Pages 12-25)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Debbie Hepplewhite Print Font" panose="03050602040000000000" pitchFamily="66" charset="0"/>
              </a:rPr>
              <a:t>You can access the text via </a:t>
            </a:r>
            <a:r>
              <a:rPr lang="en-GB" sz="1400" dirty="0" err="1" smtClean="0">
                <a:latin typeface="Debbie Hepplewhite Print Font" panose="03050602040000000000" pitchFamily="66" charset="0"/>
              </a:rPr>
              <a:t>bugclub</a:t>
            </a:r>
            <a:r>
              <a:rPr lang="en-GB" sz="1400" dirty="0" smtClean="0">
                <a:latin typeface="Debbie Hepplewhite Print Font" panose="03050602040000000000" pitchFamily="66" charset="0"/>
              </a:rPr>
              <a:t> using your login details!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Debbie Hepplewhite Print Font" panose="03050602040000000000" pitchFamily="66" charset="0"/>
              </a:rPr>
              <a:t>Click the image below to follow the link!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20" y="4801912"/>
            <a:ext cx="1293767" cy="15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18260"/>
            <a:ext cx="12213771" cy="63825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 smtClean="0">
                <a:latin typeface="Debbie Hepplewhite Print Font" panose="03050602040000000000" pitchFamily="66" charset="0"/>
              </a:rPr>
              <a:t>Day 2- </a:t>
            </a:r>
            <a:r>
              <a:rPr lang="en-GB" sz="44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Reading Comprehension- Task 1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CLICK ME FOR A REMINDER</a:t>
            </a:r>
            <a:endParaRPr lang="en-GB" sz="2000" dirty="0">
              <a:solidFill>
                <a:srgbClr val="0070C0"/>
              </a:solidFill>
              <a:latin typeface="Debbie Hepplewhite Print Font" panose="03050602040000000000" pitchFamily="66" charset="0"/>
            </a:endParaRP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I hope you enjoyed finished reading all about ‘Animals that attack’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In your home learning book, answer the questions below.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How does this book inform the readers?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What are two facts that you have learnt?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" name="5 Fagley Crescen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4583" y="968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18260"/>
            <a:ext cx="12213771" cy="63825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2- </a:t>
            </a:r>
            <a:r>
              <a:rPr lang="en-GB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Task 2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Today you are going to choose 4 animals of your choice from the book and write at least 3 facts for each of them using the information from the text.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Debbie Hepplewhite Print Font" panose="03050602040000000000" pitchFamily="66" charset="0"/>
            </a:endParaRP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9" y="1536209"/>
            <a:ext cx="5756223" cy="532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3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15" y="440727"/>
            <a:ext cx="6708411" cy="60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9" y="0"/>
            <a:ext cx="7138206" cy="675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2" y="0"/>
            <a:ext cx="7819478" cy="689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2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04" y="0"/>
            <a:ext cx="7023502" cy="672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3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5421"/>
            <a:ext cx="9144000" cy="1210900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This week..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927982"/>
            <a:ext cx="11915039" cy="4585359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Debbie Hepplewhite Print Font" panose="03050602040000000000" pitchFamily="66" charset="0"/>
              </a:rPr>
              <a:t>Day 1: Grammar- Suffixes</a:t>
            </a:r>
          </a:p>
          <a:p>
            <a:pPr algn="l"/>
            <a:r>
              <a:rPr lang="en-GB" sz="3200" dirty="0" smtClean="0">
                <a:latin typeface="Debbie Hepplewhite Print Font" panose="03050602040000000000" pitchFamily="66" charset="0"/>
              </a:rPr>
              <a:t>Day 2: Non-Fiction Texts</a:t>
            </a:r>
          </a:p>
          <a:p>
            <a:pPr algn="l"/>
            <a:r>
              <a:rPr lang="en-GB" sz="3200" dirty="0" smtClean="0">
                <a:latin typeface="Debbie Hepplewhite Print Font" panose="03050602040000000000" pitchFamily="66" charset="0"/>
              </a:rPr>
              <a:t>Day 3: </a:t>
            </a:r>
            <a:r>
              <a:rPr lang="en-GB" sz="3200" dirty="0" smtClean="0">
                <a:latin typeface="Debbie Hepplewhite Print Font" panose="03050602040000000000" pitchFamily="66" charset="0"/>
              </a:rPr>
              <a:t>Learning about Iceland</a:t>
            </a:r>
            <a:endParaRPr lang="en-GB" sz="3200" dirty="0" smtClean="0">
              <a:latin typeface="Debbie Hepplewhite Print Font" panose="03050602040000000000" pitchFamily="66" charset="0"/>
            </a:endParaRPr>
          </a:p>
          <a:p>
            <a:pPr algn="l"/>
            <a:r>
              <a:rPr lang="en-GB" sz="3200" dirty="0" smtClean="0">
                <a:latin typeface="Debbie Hepplewhite Print Font" panose="03050602040000000000" pitchFamily="66" charset="0"/>
              </a:rPr>
              <a:t>Day 4</a:t>
            </a:r>
            <a:r>
              <a:rPr lang="en-GB" sz="3200" dirty="0">
                <a:latin typeface="Debbie Hepplewhite Print Font" panose="03050602040000000000" pitchFamily="66" charset="0"/>
              </a:rPr>
              <a:t>: </a:t>
            </a:r>
            <a:r>
              <a:rPr lang="en-GB" sz="3200" dirty="0" smtClean="0">
                <a:latin typeface="Debbie Hepplewhite Print Font" panose="03050602040000000000" pitchFamily="66" charset="0"/>
              </a:rPr>
              <a:t>Iceland continued…</a:t>
            </a:r>
            <a:endParaRPr lang="en-GB" sz="3200" dirty="0">
              <a:latin typeface="Debbie Hepplewhite Print Font" panose="03050602040000000000" pitchFamily="66" charset="0"/>
            </a:endParaRPr>
          </a:p>
          <a:p>
            <a:pPr algn="l"/>
            <a:r>
              <a:rPr lang="en-GB" sz="3200" dirty="0" smtClean="0">
                <a:latin typeface="Debbie Hepplewhite Print Font" panose="03050602040000000000" pitchFamily="66" charset="0"/>
              </a:rPr>
              <a:t>Day 5: </a:t>
            </a:r>
            <a:r>
              <a:rPr lang="en-GB" sz="3200" dirty="0" smtClean="0">
                <a:latin typeface="Debbie Hepplewhite Print Font" panose="03050602040000000000" pitchFamily="66" charset="0"/>
              </a:rPr>
              <a:t>Persuading your audience to </a:t>
            </a:r>
            <a:r>
              <a:rPr lang="en-GB" sz="3200" smtClean="0">
                <a:latin typeface="Debbie Hepplewhite Print Font" panose="03050602040000000000" pitchFamily="66" charset="0"/>
              </a:rPr>
              <a:t>visit Iceland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31" y="117509"/>
            <a:ext cx="7352128" cy="674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8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86" y="2405063"/>
            <a:ext cx="3228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772" y="122793"/>
            <a:ext cx="11847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Your task for today is to create a spider diagram including all the facts you have learnt about Iceland 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6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9220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4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0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7829" y="512619"/>
            <a:ext cx="10868297" cy="5770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Debbie Hepplewhite Print Font" panose="03050602040000000000" pitchFamily="66" charset="0"/>
              </a:rPr>
              <a:t>Yesterday </a:t>
            </a:r>
            <a:r>
              <a:rPr lang="en-GB" sz="3600" dirty="0" smtClean="0">
                <a:latin typeface="Debbie Hepplewhite Print Font" panose="03050602040000000000" pitchFamily="66" charset="0"/>
              </a:rPr>
              <a:t>you learnt all about Iceland and created a spider diagram with all the facts.</a:t>
            </a:r>
          </a:p>
          <a:p>
            <a:endParaRPr lang="en-GB" sz="3600" dirty="0" smtClean="0">
              <a:solidFill>
                <a:srgbClr val="0070C0"/>
              </a:solidFill>
              <a:latin typeface="Debbie Hepplewhite Print Font" panose="03050602040000000000" pitchFamily="66" charset="0"/>
            </a:endParaRPr>
          </a:p>
          <a:p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Today you are going to be looking at persuasive writing and how to encourage people to visi</a:t>
            </a:r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t Iceland.</a:t>
            </a:r>
          </a:p>
          <a:p>
            <a:endParaRPr lang="en-GB" sz="3600" dirty="0">
              <a:solidFill>
                <a:srgbClr val="0070C0"/>
              </a:solidFill>
              <a:latin typeface="Debbie Hepplewhite Print Font" panose="03050602040000000000" pitchFamily="66" charset="0"/>
            </a:endParaRPr>
          </a:p>
          <a:p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What do you think persuasive means?</a:t>
            </a:r>
            <a:endParaRPr lang="en-GB" sz="3600" dirty="0">
              <a:solidFill>
                <a:srgbClr val="0070C0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7829" y="512619"/>
            <a:ext cx="10868297" cy="5770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Definition </a:t>
            </a:r>
            <a:r>
              <a:rPr lang="en-GB" sz="3600" dirty="0" smtClean="0">
                <a:solidFill>
                  <a:srgbClr val="0070C0"/>
                </a:solidFill>
                <a:latin typeface="Debbie Hepplewhite Print Font" panose="03050602040000000000" pitchFamily="66" charset="0"/>
              </a:rPr>
              <a:t>of persuasion…</a:t>
            </a:r>
            <a:endParaRPr lang="en-GB" sz="3600" dirty="0">
              <a:solidFill>
                <a:srgbClr val="0070C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11" y="1823176"/>
            <a:ext cx="8208832" cy="28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80" y="0"/>
            <a:ext cx="7728991" cy="672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95" y="239529"/>
            <a:ext cx="9136740" cy="164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3598489" y="2359915"/>
            <a:ext cx="499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https://www.youtube.com/watch?v=bR5zVo0BHV8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9909" y="3613666"/>
            <a:ext cx="4534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://www.youtube.com/watch?v=3uY5HbuPSEw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8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95" y="129056"/>
            <a:ext cx="6661879" cy="638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40" y="710938"/>
            <a:ext cx="10365168" cy="49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9744" y="209145"/>
            <a:ext cx="110627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Debbie Hepplewhite Print Font" panose="03050602040000000000" pitchFamily="66" charset="0"/>
              </a:rPr>
              <a:t>Your task for today is to write 5 catchy phrases you could use to encourage and persuade people to visit Iceland. You can use your notes from earlier on in the week to help you. </a:t>
            </a:r>
          </a:p>
          <a:p>
            <a:pPr algn="ctr"/>
            <a:endParaRPr lang="en-GB" sz="24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400" dirty="0" smtClean="0">
                <a:latin typeface="Debbie Hepplewhite Print Font" panose="03050602040000000000" pitchFamily="66" charset="0"/>
              </a:rPr>
              <a:t>Example…..</a:t>
            </a:r>
          </a:p>
          <a:p>
            <a:pPr algn="ctr"/>
            <a:endParaRPr lang="en-GB" sz="2400" dirty="0">
              <a:latin typeface="Debbie Hepplewhite Print Font" panose="03050602040000000000" pitchFamily="66" charset="0"/>
            </a:endParaRPr>
          </a:p>
          <a:p>
            <a:pPr algn="ctr"/>
            <a:endParaRPr lang="en-GB" sz="2400" dirty="0" smtClean="0">
              <a:latin typeface="Debbie Hepplewhite Print Font" panose="03050602040000000000" pitchFamily="66" charset="0"/>
            </a:endParaRP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Come to Iceland because you won’t want to miss out on all the fun!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Debbie Hepplewhite Print Font" panose="03050602040000000000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Debbie Hepplewhite Print Font" panose="03050602040000000000" pitchFamily="66" charset="0"/>
              </a:rPr>
              <a:t> </a:t>
            </a:r>
            <a:endParaRPr lang="en-GB" sz="2400" dirty="0" smtClean="0">
              <a:latin typeface="Debbie Hepplewhite Print Font" panose="03050602040000000000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Debbie Hepplewhite Print Font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6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37" y="316354"/>
            <a:ext cx="6450768" cy="62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96291" y="-401637"/>
            <a:ext cx="9144000" cy="377185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Day 5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622" y="224774"/>
            <a:ext cx="11492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Yesterday you used all the facts you had learnt about Iceland so far to create some persuasive phrases to encourage people to visit Iceland!</a:t>
            </a:r>
          </a:p>
          <a:p>
            <a:pPr algn="ctr"/>
            <a:endParaRPr lang="en-GB" sz="3200" dirty="0" smtClean="0">
              <a:latin typeface="Debbie Hepplewhite Print Font" panose="03050602040000000000" pitchFamily="66" charset="0"/>
            </a:endParaRP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Today your task is to create a short script that you can perform to someone at home to try persuade them to come to Iceland!!!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68" y="224774"/>
            <a:ext cx="114924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Remember to use expression and actions to really get your audiences attention! Remember to use adjectives to make it interesting!</a:t>
            </a:r>
          </a:p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Example…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Have you been bored recently? </a:t>
            </a:r>
            <a:br>
              <a:rPr lang="en-GB" sz="3200" dirty="0" smtClean="0">
                <a:latin typeface="Debbie Hepplewhite Print Font" panose="03050602040000000000" pitchFamily="66" charset="0"/>
              </a:rPr>
            </a:br>
            <a:r>
              <a:rPr lang="en-GB" sz="3200" dirty="0" smtClean="0">
                <a:latin typeface="Debbie Hepplewhite Print Font" panose="03050602040000000000" pitchFamily="66" charset="0"/>
              </a:rPr>
              <a:t>Do you want an amazing adventure that will take your breathe away?</a:t>
            </a:r>
          </a:p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Then you need to visit ICELAND!</a:t>
            </a:r>
          </a:p>
          <a:p>
            <a:pPr algn="ctr"/>
            <a:r>
              <a:rPr lang="en-GB" sz="3200" dirty="0" smtClean="0">
                <a:latin typeface="Debbie Hepplewhite Print Font" panose="03050602040000000000" pitchFamily="66" charset="0"/>
              </a:rPr>
              <a:t>Iceland is full of AMAZING scenic places to visit including the incredible Blue Lagoon!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48" y="421597"/>
            <a:ext cx="8748854" cy="59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74" y="4158390"/>
            <a:ext cx="835242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1" y="1247931"/>
            <a:ext cx="10892765" cy="291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50" y="353829"/>
            <a:ext cx="8007636" cy="62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09" y="97234"/>
            <a:ext cx="7758971" cy="659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3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62" y="-34482"/>
            <a:ext cx="11804072" cy="6183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u="sng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First Task!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 smtClean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</p:txBody>
      </p:sp>
      <p:pic>
        <p:nvPicPr>
          <p:cNvPr id="2052" name="Picture 4" descr="C:\Users\JessicaCroot\AppData\Local\Microsoft\Windows\Temporary Internet Files\Content.IE5\IYWY47XB\Detective-with-magnifying-gla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543" y="106679"/>
            <a:ext cx="1389783" cy="11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57" y="669130"/>
            <a:ext cx="8124903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6844" y="-67017"/>
            <a:ext cx="5543006" cy="59594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Debbie Hepplewhite Print Font" panose="03050602040000000000" pitchFamily="66" charset="0"/>
              </a:rPr>
              <a:t>Day 1- Grammar</a:t>
            </a:r>
            <a:endParaRPr lang="en-GB" sz="18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62" y="-34481"/>
            <a:ext cx="11804072" cy="11012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u="sng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Lets see if you were right!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 smtClean="0">
              <a:latin typeface="Debbie Hepplewhite Print Font" panose="03050602040000000000" pitchFamily="66" charset="0"/>
            </a:endParaRPr>
          </a:p>
        </p:txBody>
      </p:sp>
      <p:pic>
        <p:nvPicPr>
          <p:cNvPr id="2052" name="Picture 4" descr="C:\Users\JessicaCroot\AppData\Local\Microsoft\Windows\Temporary Internet Files\Content.IE5\IYWY47XB\Detective-with-magnifying-gla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543" y="106679"/>
            <a:ext cx="1389783" cy="11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1" y="837268"/>
            <a:ext cx="8124903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5398" y="3769299"/>
            <a:ext cx="513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ful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7845398" y="410446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ly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826505" y="4376126"/>
            <a:ext cx="513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ful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7880649" y="4673839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ed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7880648" y="5527866"/>
            <a:ext cx="513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ful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7880649" y="5205385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ed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7880649" y="4866831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ly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13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421</Words>
  <Application>Microsoft Office PowerPoint</Application>
  <PresentationFormat>Custom</PresentationFormat>
  <Paragraphs>97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Year 3 Home learning!  English</vt:lpstr>
      <vt:lpstr>This week..</vt:lpstr>
      <vt:lpstr>Day 1- Grammar</vt:lpstr>
      <vt:lpstr>Day 1- Grammar</vt:lpstr>
      <vt:lpstr>Day 1- Grammar</vt:lpstr>
      <vt:lpstr>Day 1- Grammar</vt:lpstr>
      <vt:lpstr>PowerPoint Presentation</vt:lpstr>
      <vt:lpstr>Day 1- Grammar</vt:lpstr>
      <vt:lpstr>Day 1- Grammar</vt:lpstr>
      <vt:lpstr>Day 1- Grammar</vt:lpstr>
      <vt:lpstr>Day 1- Grammar</vt:lpstr>
      <vt:lpstr>PowerPoint Presentation</vt:lpstr>
      <vt:lpstr>PowerPoint Presentation</vt:lpstr>
      <vt:lpstr>PowerPoint Presentation</vt:lpstr>
      <vt:lpstr>Day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</vt:lpstr>
      <vt:lpstr>  </vt:lpstr>
      <vt:lpstr>  </vt:lpstr>
      <vt:lpstr>  </vt:lpstr>
      <vt:lpstr>  </vt:lpstr>
      <vt:lpstr>  </vt:lpstr>
      <vt:lpstr>  </vt:lpstr>
      <vt:lpstr>  </vt:lpstr>
      <vt:lpstr>Day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learning!  English</dc:title>
  <dc:creator>Jessica Croot</dc:creator>
  <cp:lastModifiedBy>Jessica Croot</cp:lastModifiedBy>
  <cp:revision>80</cp:revision>
  <dcterms:created xsi:type="dcterms:W3CDTF">2020-09-16T07:55:07Z</dcterms:created>
  <dcterms:modified xsi:type="dcterms:W3CDTF">2020-11-06T10:31:27Z</dcterms:modified>
</cp:coreProperties>
</file>