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300" r:id="rId5"/>
    <p:sldId id="258" r:id="rId6"/>
    <p:sldId id="265" r:id="rId7"/>
    <p:sldId id="268" r:id="rId8"/>
    <p:sldId id="325" r:id="rId9"/>
    <p:sldId id="301" r:id="rId10"/>
    <p:sldId id="302" r:id="rId11"/>
    <p:sldId id="318" r:id="rId12"/>
    <p:sldId id="304" r:id="rId13"/>
    <p:sldId id="305" r:id="rId14"/>
    <p:sldId id="326" r:id="rId15"/>
    <p:sldId id="306" r:id="rId16"/>
    <p:sldId id="307" r:id="rId17"/>
    <p:sldId id="308" r:id="rId18"/>
    <p:sldId id="309" r:id="rId19"/>
    <p:sldId id="310" r:id="rId20"/>
    <p:sldId id="327" r:id="rId21"/>
    <p:sldId id="311" r:id="rId22"/>
    <p:sldId id="312" r:id="rId23"/>
    <p:sldId id="319" r:id="rId24"/>
    <p:sldId id="314" r:id="rId25"/>
    <p:sldId id="315" r:id="rId26"/>
    <p:sldId id="317" r:id="rId27"/>
    <p:sldId id="320" r:id="rId28"/>
    <p:sldId id="321" r:id="rId29"/>
    <p:sldId id="322" r:id="rId30"/>
    <p:sldId id="323" r:id="rId31"/>
    <p:sldId id="324" r:id="rId32"/>
    <p:sldId id="32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b@hortongrangeacademy.co.uk" TargetMode="External"/><Relationship Id="rId2" Type="http://schemas.openxmlformats.org/officeDocument/2006/relationships/hyperlink" Target="mailto:ra@hortongrangeacademy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c@hortongrangeacademy.co.uk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b@hortongrangeacademy.co.uk" TargetMode="External"/><Relationship Id="rId2" Type="http://schemas.openxmlformats.org/officeDocument/2006/relationships/hyperlink" Target="mailto:ra@hortongrangeacademy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c@hortongrangeacademy.co.uk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vMyssfAUx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rb@hortongrangeacademy.co.uk" TargetMode="External"/><Relationship Id="rId2" Type="http://schemas.openxmlformats.org/officeDocument/2006/relationships/hyperlink" Target="mailto:ra@hortongrangeacademy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c@hortongrangeacademy.co.u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b@hortongrangeacademy.co.uk" TargetMode="External"/><Relationship Id="rId2" Type="http://schemas.openxmlformats.org/officeDocument/2006/relationships/hyperlink" Target="mailto:ra@hortongrangeacademy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c@hortongrangeacademy.co.uk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uxN7LGOoL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15" y="1122363"/>
            <a:ext cx="11870574" cy="2387600"/>
          </a:xfrm>
        </p:spPr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English Home Learning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Week </a:t>
            </a:r>
            <a:r>
              <a:rPr lang="en-GB" smtClean="0">
                <a:latin typeface="Debbie Hepplewhite Print Font" panose="03050602040000000000" pitchFamily="66" charset="0"/>
              </a:rPr>
              <a:t>Beginning </a:t>
            </a:r>
            <a:r>
              <a:rPr lang="en-GB" smtClean="0">
                <a:latin typeface="Debbie Hepplewhite Print Font" panose="03050602040000000000" pitchFamily="66" charset="0"/>
              </a:rPr>
              <a:t>30.11.2020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0"/>
    </mc:Choice>
    <mc:Fallback xmlns="">
      <p:transition spd="slow" advTm="41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1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47" y="2610530"/>
            <a:ext cx="4516664" cy="2501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341"/>
            <a:ext cx="7583488" cy="63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spell these words using your phonics fingers. Write the words in your book and draw the picture at the side.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762" y="1157287"/>
            <a:ext cx="3770404" cy="563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2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486296"/>
            <a:ext cx="11692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Do you know any other words that begin with t?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Write 3 of your own words that begin with t and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draw a picture of it. </a:t>
            </a:r>
          </a:p>
        </p:txBody>
      </p:sp>
    </p:spTree>
    <p:extLst>
      <p:ext uri="{BB962C8B-B14F-4D97-AF65-F5344CB8AC3E}">
        <p14:creationId xmlns:p14="http://schemas.microsoft.com/office/powerpoint/2010/main" val="33459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Don’t forget to email your work to your teacher!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ra@hortongrangeacademy.co.uk</a:t>
            </a:r>
            <a:r>
              <a:rPr lang="en-GB" dirty="0" smtClean="0"/>
              <a:t> –Miss Bedford </a:t>
            </a:r>
          </a:p>
          <a:p>
            <a:r>
              <a:rPr lang="en-GB" dirty="0" smtClean="0">
                <a:hlinkClick r:id="rId3"/>
              </a:rPr>
              <a:t>rb@hortongrangeacademy.co.uk</a:t>
            </a:r>
            <a:r>
              <a:rPr lang="en-GB" dirty="0" smtClean="0"/>
              <a:t> – Miss Beaumont</a:t>
            </a:r>
          </a:p>
          <a:p>
            <a:r>
              <a:rPr lang="en-GB" dirty="0" smtClean="0">
                <a:hlinkClick r:id="rId4"/>
              </a:rPr>
              <a:t>rc@hortongrangeacademy.co.uk</a:t>
            </a:r>
            <a:r>
              <a:rPr lang="en-GB" dirty="0" smtClean="0"/>
              <a:t> – Mrs Wilson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14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3-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9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743502" cy="6387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3502" y="3291297"/>
            <a:ext cx="4464304" cy="193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184" y="643051"/>
            <a:ext cx="116921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words below:</a:t>
            </a:r>
          </a:p>
          <a:p>
            <a:endParaRPr lang="en-GB" sz="2800" dirty="0">
              <a:latin typeface="Debbie Hepplewhite Print Font" panose="03050602040000000000" pitchFamily="66" charset="0"/>
            </a:endParaRP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pat 			pig</a:t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pin</a:t>
            </a:r>
            <a:r>
              <a:rPr lang="en-GB" sz="6000" dirty="0">
                <a:latin typeface="Debbie Hepplewhite Print Font" panose="03050602040000000000" pitchFamily="66" charset="0"/>
              </a:rPr>
              <a:t>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pan </a:t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pot				pen </a:t>
            </a: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80" y="5978210"/>
            <a:ext cx="386640" cy="3902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5" y="5988773"/>
            <a:ext cx="386640" cy="390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8" y="5940657"/>
            <a:ext cx="386640" cy="39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43" y="4168166"/>
            <a:ext cx="386640" cy="390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22" y="4180413"/>
            <a:ext cx="386640" cy="390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35" y="4211709"/>
            <a:ext cx="386640" cy="390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394" y="2530656"/>
            <a:ext cx="386640" cy="3902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13" y="2496638"/>
            <a:ext cx="386640" cy="390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25" y="2496639"/>
            <a:ext cx="386640" cy="3902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155" y="2365192"/>
            <a:ext cx="386640" cy="3902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931" y="2365193"/>
            <a:ext cx="386640" cy="3902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74" y="2378256"/>
            <a:ext cx="386640" cy="3902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571" y="4268832"/>
            <a:ext cx="386640" cy="3902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704" y="4251415"/>
            <a:ext cx="386640" cy="3902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064" y="4251415"/>
            <a:ext cx="386640" cy="390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3756" y="6173336"/>
            <a:ext cx="386640" cy="3902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2215" y="6183899"/>
            <a:ext cx="386640" cy="3902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028" y="6183899"/>
            <a:ext cx="386640" cy="3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025" y="798022"/>
            <a:ext cx="4424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Write these words into your book and put your own sound buttons on them. </a:t>
            </a:r>
            <a:endParaRPr lang="en-GB" sz="2800" dirty="0">
              <a:latin typeface="Debbie Hepplewhite Print Font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119" y="335279"/>
            <a:ext cx="1963784" cy="62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This week…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 – Reading with </a:t>
            </a:r>
            <a:r>
              <a:rPr lang="en-GB" dirty="0">
                <a:latin typeface="Debbie Hepplewhite Print Font" panose="03050602040000000000" pitchFamily="66" charset="0"/>
              </a:rPr>
              <a:t>t</a:t>
            </a:r>
            <a:r>
              <a:rPr lang="en-GB" dirty="0" smtClean="0">
                <a:latin typeface="Debbie Hepplewhite Print Font" panose="03050602040000000000" pitchFamily="66" charset="0"/>
              </a:rPr>
              <a:t>.</a:t>
            </a: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2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Writing with t.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3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Reading with p.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4 </a:t>
            </a:r>
            <a:r>
              <a:rPr lang="en-GB" dirty="0">
                <a:latin typeface="Debbie Hepplewhite Print Font" panose="03050602040000000000" pitchFamily="66" charset="0"/>
              </a:rPr>
              <a:t>– </a:t>
            </a:r>
            <a:r>
              <a:rPr lang="en-GB" dirty="0" smtClean="0">
                <a:latin typeface="Debbie Hepplewhite Print Font" panose="03050602040000000000" pitchFamily="66" charset="0"/>
              </a:rPr>
              <a:t>Writing with p. </a:t>
            </a:r>
            <a:endParaRPr lang="en-GB" dirty="0">
              <a:latin typeface="Debbie Hepplewhite Print Font" panose="03050602040000000000" pitchFamily="66" charset="0"/>
            </a:endParaRPr>
          </a:p>
          <a:p>
            <a:r>
              <a:rPr lang="en-GB" dirty="0" smtClean="0">
                <a:latin typeface="Debbie Hepplewhite Print Font" panose="03050602040000000000" pitchFamily="66" charset="0"/>
              </a:rPr>
              <a:t>Day 5 – Tricky Words.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Don’t forget to email your work to your teacher!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ra@hortongrangeacademy.co.uk</a:t>
            </a:r>
            <a:r>
              <a:rPr lang="en-GB" dirty="0" smtClean="0"/>
              <a:t> –Miss Bedford </a:t>
            </a:r>
          </a:p>
          <a:p>
            <a:r>
              <a:rPr lang="en-GB" dirty="0" smtClean="0">
                <a:hlinkClick r:id="rId3"/>
              </a:rPr>
              <a:t>rb@hortongrangeacademy.co.uk</a:t>
            </a:r>
            <a:r>
              <a:rPr lang="en-GB" dirty="0" smtClean="0"/>
              <a:t> – Miss Beaumont</a:t>
            </a:r>
          </a:p>
          <a:p>
            <a:r>
              <a:rPr lang="en-GB" dirty="0" smtClean="0">
                <a:hlinkClick r:id="rId4"/>
              </a:rPr>
              <a:t>rc@hortongrangeacademy.co.uk</a:t>
            </a:r>
            <a:r>
              <a:rPr lang="en-GB" dirty="0" smtClean="0"/>
              <a:t> – Mrs Wilson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67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4-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4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2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743502" cy="63877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3502" y="3291297"/>
            <a:ext cx="4464304" cy="193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9995" y="107474"/>
            <a:ext cx="116921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spell these words using your phonics fingers. Write the words in your book and draw the picture at the side.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475" y="1423987"/>
            <a:ext cx="4202702" cy="549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6296"/>
            <a:ext cx="12191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Do you know any other words that begin with p? </a:t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Write 3 of your own words that begin with p.</a:t>
            </a:r>
          </a:p>
          <a:p>
            <a:endParaRPr lang="en-GB" sz="2800" dirty="0">
              <a:latin typeface="Debbie Hepplewhite Print Font" panose="03050602040000000000" pitchFamily="66" charset="0"/>
            </a:endParaRPr>
          </a:p>
          <a:p>
            <a:r>
              <a:rPr lang="en-GB" sz="2800" dirty="0" smtClean="0">
                <a:latin typeface="Debbie Hepplewhite Print Font" panose="03050602040000000000" pitchFamily="66" charset="0"/>
              </a:rPr>
              <a:t>Draw a picture of your word. </a:t>
            </a:r>
          </a:p>
        </p:txBody>
      </p:sp>
    </p:spTree>
    <p:extLst>
      <p:ext uri="{BB962C8B-B14F-4D97-AF65-F5344CB8AC3E}">
        <p14:creationId xmlns:p14="http://schemas.microsoft.com/office/powerpoint/2010/main" val="11491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latin typeface="Debbie Hepplewhite Print Font" panose="03050602040000000000" pitchFamily="66" charset="0"/>
              </a:rPr>
              <a:t>Day 5- Tricky Words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mtClean="0"/>
          </a:p>
          <a:p>
            <a:pPr marL="0" indent="0">
              <a:buFont typeface="Arial" panose="020B0604020202020204" pitchFamily="34" charset="0"/>
              <a:buNone/>
            </a:pPr>
            <a:endParaRPr lang="en-GB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8151" y="1587731"/>
            <a:ext cx="101652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Tricky Words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200" dirty="0">
                <a:hlinkClick r:id="rId2"/>
              </a:rPr>
              <a:t> https://www.youtube.com/watch?v=TvMyssfAUx0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21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011" y="156755"/>
            <a:ext cx="887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Debbie Hepplewhite Print Font" panose="03050602040000000000" pitchFamily="66" charset="0"/>
              </a:rPr>
              <a:t>We are learning the tricky words: </a:t>
            </a:r>
            <a:endParaRPr lang="en-GB" sz="3200" dirty="0">
              <a:latin typeface="Debbie Hepplewhite Print Font" panose="0305060204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8" y="1510665"/>
            <a:ext cx="11958639" cy="282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714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95" y="107474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find the tricky word in this sentence?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12" y="1171575"/>
            <a:ext cx="52863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34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95" y="107474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find the tricky word in this sentence?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689" y="714218"/>
            <a:ext cx="5920740" cy="614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52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1-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2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95" y="251166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sentences?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285" y="2146934"/>
            <a:ext cx="5383543" cy="1301023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285" y="3879256"/>
            <a:ext cx="5383543" cy="1345886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69624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995" y="251166"/>
            <a:ext cx="1169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copy write these sentences into your book?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285" y="2146934"/>
            <a:ext cx="5383543" cy="1301023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285" y="3879256"/>
            <a:ext cx="5383543" cy="1345886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79413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Don’t forget to email your work to your teacher!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ra@hortongrangeacademy.co.uk</a:t>
            </a:r>
            <a:r>
              <a:rPr lang="en-GB" dirty="0" smtClean="0"/>
              <a:t> –Miss Bedford </a:t>
            </a:r>
          </a:p>
          <a:p>
            <a:r>
              <a:rPr lang="en-GB" dirty="0" smtClean="0">
                <a:hlinkClick r:id="rId3"/>
              </a:rPr>
              <a:t>rb@hortongrangeacademy.co.uk</a:t>
            </a:r>
            <a:r>
              <a:rPr lang="en-GB" dirty="0" smtClean="0"/>
              <a:t> – Miss Beaumont</a:t>
            </a:r>
          </a:p>
          <a:p>
            <a:r>
              <a:rPr lang="en-GB" dirty="0" smtClean="0">
                <a:hlinkClick r:id="rId4"/>
              </a:rPr>
              <a:t>rc@hortongrangeacademy.co.uk</a:t>
            </a:r>
            <a:r>
              <a:rPr lang="en-GB" dirty="0" smtClean="0"/>
              <a:t> – Mrs Wilson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25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697" y="4801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Debbie Hepplewhite Print Font" panose="03050602040000000000" pitchFamily="66" charset="0"/>
              </a:rPr>
              <a:t>Say all the sounds you can see.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793" y="1204504"/>
            <a:ext cx="8605042" cy="528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47" y="2610530"/>
            <a:ext cx="4516664" cy="2501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341"/>
            <a:ext cx="7583488" cy="63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9184" y="643051"/>
            <a:ext cx="116921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Can you read these words below:</a:t>
            </a:r>
          </a:p>
          <a:p>
            <a:endParaRPr lang="en-GB" sz="2800" dirty="0">
              <a:latin typeface="Debbie Hepplewhite Print Font" panose="03050602040000000000" pitchFamily="66" charset="0"/>
            </a:endParaRPr>
          </a:p>
          <a:p>
            <a:r>
              <a:rPr lang="en-GB" sz="6000" dirty="0" smtClean="0">
                <a:latin typeface="Debbie Hepplewhite Print Font" panose="03050602040000000000" pitchFamily="66" charset="0"/>
              </a:rPr>
              <a:t>top 				tag</a:t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pet</a:t>
            </a:r>
            <a:r>
              <a:rPr lang="en-GB" sz="6000" dirty="0">
                <a:latin typeface="Debbie Hepplewhite Print Font" panose="03050602040000000000" pitchFamily="66" charset="0"/>
              </a:rPr>
              <a:t>	</a:t>
            </a:r>
            <a:r>
              <a:rPr lang="en-GB" sz="6000" dirty="0" smtClean="0">
                <a:latin typeface="Debbie Hepplewhite Print Font" panose="03050602040000000000" pitchFamily="66" charset="0"/>
              </a:rPr>
              <a:t>			hot </a:t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/>
            </a:r>
            <a:br>
              <a:rPr lang="en-GB" sz="6000" dirty="0" smtClean="0">
                <a:latin typeface="Debbie Hepplewhite Print Font" panose="03050602040000000000" pitchFamily="66" charset="0"/>
              </a:rPr>
            </a:br>
            <a:r>
              <a:rPr lang="en-GB" sz="6000" dirty="0" smtClean="0">
                <a:latin typeface="Debbie Hepplewhite Print Font" panose="03050602040000000000" pitchFamily="66" charset="0"/>
              </a:rPr>
              <a:t>tin				tap </a:t>
            </a:r>
            <a:r>
              <a:rPr lang="en-GB" sz="2800" dirty="0" smtClean="0">
                <a:latin typeface="Debbie Hepplewhite Print Font" panose="03050602040000000000" pitchFamily="66" charset="0"/>
              </a:rPr>
              <a:t/>
            </a:r>
            <a:br>
              <a:rPr lang="en-GB" sz="2800" dirty="0" smtClean="0">
                <a:latin typeface="Debbie Hepplewhite Print Font" panose="03050602040000000000" pitchFamily="66" charset="0"/>
              </a:rPr>
            </a:br>
            <a:r>
              <a:rPr lang="en-GB" sz="2800" dirty="0" smtClean="0">
                <a:latin typeface="Debbie Hepplewhite Print Font" panose="03050602040000000000" pitchFamily="66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9480" y="5978210"/>
            <a:ext cx="386640" cy="3902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5" y="5988773"/>
            <a:ext cx="386640" cy="3902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8" y="5940657"/>
            <a:ext cx="386640" cy="3902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743" y="4168166"/>
            <a:ext cx="386640" cy="390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522" y="4180413"/>
            <a:ext cx="386640" cy="3902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35" y="4211709"/>
            <a:ext cx="386640" cy="390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394" y="2530656"/>
            <a:ext cx="386640" cy="3902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513" y="2496638"/>
            <a:ext cx="386640" cy="390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25" y="2496639"/>
            <a:ext cx="386640" cy="3902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155" y="2365192"/>
            <a:ext cx="386640" cy="3902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931" y="2365193"/>
            <a:ext cx="386640" cy="3902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4974" y="2378256"/>
            <a:ext cx="386640" cy="3902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3571" y="4268832"/>
            <a:ext cx="386640" cy="3902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704" y="4251415"/>
            <a:ext cx="386640" cy="3902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064" y="4251415"/>
            <a:ext cx="386640" cy="3902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387" y="5988774"/>
            <a:ext cx="386640" cy="3902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996" y="5988775"/>
            <a:ext cx="386640" cy="3902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064" y="5988776"/>
            <a:ext cx="386640" cy="3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025" y="798022"/>
            <a:ext cx="44247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Debbie Hepplewhite Print Font" panose="03050602040000000000" pitchFamily="66" charset="0"/>
              </a:rPr>
              <a:t>Write these words into your book and put your own sound buttons on them. </a:t>
            </a:r>
            <a:endParaRPr lang="en-GB" sz="2800" dirty="0">
              <a:latin typeface="Debbie Hepplewhite Print Font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568" y="152808"/>
            <a:ext cx="1725386" cy="665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Don’t forget to email your work to your teacher!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ra@hortongrangeacademy.co.uk</a:t>
            </a:r>
            <a:r>
              <a:rPr lang="en-GB" dirty="0" smtClean="0"/>
              <a:t> –Miss Bedford </a:t>
            </a:r>
          </a:p>
          <a:p>
            <a:r>
              <a:rPr lang="en-GB" dirty="0" smtClean="0">
                <a:hlinkClick r:id="rId3"/>
              </a:rPr>
              <a:t>rb@hortongrangeacademy.co.uk</a:t>
            </a:r>
            <a:r>
              <a:rPr lang="en-GB" dirty="0" smtClean="0"/>
              <a:t> – Miss Beaumont</a:t>
            </a:r>
          </a:p>
          <a:p>
            <a:r>
              <a:rPr lang="en-GB" dirty="0" smtClean="0">
                <a:hlinkClick r:id="rId4"/>
              </a:rPr>
              <a:t>rc@hortongrangeacademy.co.uk</a:t>
            </a:r>
            <a:r>
              <a:rPr lang="en-GB" dirty="0" smtClean="0"/>
              <a:t> – Mrs Wilson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91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Day </a:t>
            </a:r>
            <a:r>
              <a:rPr lang="en-GB" dirty="0">
                <a:latin typeface="Debbie Hepplewhite Print Font" panose="03050602040000000000" pitchFamily="66" charset="0"/>
              </a:rPr>
              <a:t>2</a:t>
            </a:r>
            <a:r>
              <a:rPr lang="en-GB" dirty="0" smtClean="0">
                <a:latin typeface="Debbie Hepplewhite Print Font" panose="03050602040000000000" pitchFamily="66" charset="0"/>
              </a:rPr>
              <a:t>- Phonics </a:t>
            </a:r>
            <a:endParaRPr lang="en-GB" dirty="0">
              <a:latin typeface="Debbie Hepplewhite Print Font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38151" y="1587731"/>
            <a:ext cx="10165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Debbie Hepplewhite Print Font" panose="03050602040000000000" pitchFamily="66" charset="0"/>
              </a:rPr>
              <a:t>Listen to the Jolly Phonics song. </a:t>
            </a:r>
            <a:endParaRPr lang="en-GB" dirty="0">
              <a:latin typeface="Debbie Hepplewhite Print Font" panose="03050602040000000000" pitchFamily="66" charset="0"/>
            </a:endParaRPr>
          </a:p>
          <a:p>
            <a:endParaRPr lang="en-GB" dirty="0" smtClean="0">
              <a:latin typeface="Debbie Hepplewhite Print Font" panose="03050602040000000000" pitchFamily="66" charset="0"/>
            </a:endParaRPr>
          </a:p>
          <a:p>
            <a:r>
              <a:rPr lang="en-GB" sz="3600" dirty="0" smtClean="0">
                <a:hlinkClick r:id="rId2"/>
              </a:rPr>
              <a:t>https</a:t>
            </a:r>
            <a:r>
              <a:rPr lang="en-GB" sz="3600" dirty="0">
                <a:hlinkClick r:id="rId2"/>
              </a:rPr>
              <a:t>://</a:t>
            </a:r>
            <a:r>
              <a:rPr lang="en-GB" sz="3600" dirty="0" smtClean="0">
                <a:hlinkClick r:id="rId2"/>
              </a:rPr>
              <a:t>www.youtube.com/watch?v=euxN7LGOoLc</a:t>
            </a:r>
            <a:endParaRPr lang="en-GB" sz="3600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483</Words>
  <Application>Microsoft Office PowerPoint</Application>
  <PresentationFormat>Widescreen</PresentationFormat>
  <Paragraphs>81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Debbie Hepplewhite Print Font</vt:lpstr>
      <vt:lpstr>Office Theme</vt:lpstr>
      <vt:lpstr>English Home Learning</vt:lpstr>
      <vt:lpstr>This week…</vt:lpstr>
      <vt:lpstr>Day 1- Phonics </vt:lpstr>
      <vt:lpstr>PowerPoint Presentation</vt:lpstr>
      <vt:lpstr>PowerPoint Presentation</vt:lpstr>
      <vt:lpstr>PowerPoint Presentation</vt:lpstr>
      <vt:lpstr>PowerPoint Presentation</vt:lpstr>
      <vt:lpstr>Don’t forget to email your work to your teacher!</vt:lpstr>
      <vt:lpstr>Day 2- Phonics </vt:lpstr>
      <vt:lpstr>PowerPoint Presentation</vt:lpstr>
      <vt:lpstr>PowerPoint Presentation</vt:lpstr>
      <vt:lpstr>PowerPoint Presentation</vt:lpstr>
      <vt:lpstr>PowerPoint Presentation</vt:lpstr>
      <vt:lpstr>Don’t forget to email your work to your teacher!</vt:lpstr>
      <vt:lpstr>Day 3- Phonics </vt:lpstr>
      <vt:lpstr>PowerPoint Presentation</vt:lpstr>
      <vt:lpstr>PowerPoint Presentation</vt:lpstr>
      <vt:lpstr>PowerPoint Presentation</vt:lpstr>
      <vt:lpstr>PowerPoint Presentation</vt:lpstr>
      <vt:lpstr>Don’t forget to email your work to your teacher!</vt:lpstr>
      <vt:lpstr>Day 4- Phonics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Don’t forget to email your work to your teacher!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Amy-Rose Bedford</cp:lastModifiedBy>
  <cp:revision>58</cp:revision>
  <dcterms:created xsi:type="dcterms:W3CDTF">2020-09-11T10:00:33Z</dcterms:created>
  <dcterms:modified xsi:type="dcterms:W3CDTF">2020-11-20T11:01:38Z</dcterms:modified>
</cp:coreProperties>
</file>