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73" r:id="rId5"/>
    <p:sldId id="274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trust.org.uk/books-and-reading/have-some-fun/storybooks-and-games/rumble-in-the-jungl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Home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Week Beginning 23.11.20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Day 1 -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Sing this rhyme together. Encourage your child to repeat after you. </a:t>
            </a:r>
          </a:p>
          <a:p>
            <a:pPr marL="0" indent="0">
              <a:buNone/>
            </a:pPr>
            <a:r>
              <a:rPr lang="en-GB" dirty="0" smtClean="0"/>
              <a:t>Wind the bobbin up, wind the bobbin up.</a:t>
            </a:r>
          </a:p>
          <a:p>
            <a:pPr marL="0" indent="0">
              <a:buNone/>
            </a:pPr>
            <a:r>
              <a:rPr lang="en-GB" dirty="0" smtClean="0"/>
              <a:t>Pull, pull, clap, clap, clap.</a:t>
            </a:r>
          </a:p>
          <a:p>
            <a:pPr marL="0" indent="0">
              <a:buNone/>
            </a:pPr>
            <a:r>
              <a:rPr lang="en-GB" dirty="0" smtClean="0"/>
              <a:t>Wind it back again, wind it back again.</a:t>
            </a:r>
          </a:p>
          <a:p>
            <a:pPr marL="0" indent="0">
              <a:buNone/>
            </a:pPr>
            <a:r>
              <a:rPr lang="en-GB" dirty="0"/>
              <a:t>Pull, pull, clap, clap, clap.</a:t>
            </a:r>
          </a:p>
          <a:p>
            <a:pPr marL="0" indent="0">
              <a:buNone/>
            </a:pPr>
            <a:r>
              <a:rPr lang="en-GB" dirty="0" smtClean="0"/>
              <a:t>Point the ceiling, point to the floor.</a:t>
            </a:r>
          </a:p>
          <a:p>
            <a:pPr marL="0" indent="0">
              <a:buNone/>
            </a:pPr>
            <a:r>
              <a:rPr lang="en-GB" dirty="0" smtClean="0"/>
              <a:t>Point to the window, point to the door.</a:t>
            </a:r>
          </a:p>
          <a:p>
            <a:pPr marL="0" indent="0">
              <a:buNone/>
            </a:pPr>
            <a:r>
              <a:rPr lang="en-GB" dirty="0" smtClean="0"/>
              <a:t>Clap your hands together 1,2,3.</a:t>
            </a:r>
          </a:p>
          <a:p>
            <a:pPr marL="0" indent="0">
              <a:buNone/>
            </a:pPr>
            <a:r>
              <a:rPr lang="en-GB" dirty="0" smtClean="0"/>
              <a:t>Put your hands upon your knee.</a:t>
            </a:r>
            <a:endParaRPr lang="en-GB" dirty="0"/>
          </a:p>
          <a:p>
            <a:pPr marL="0" indent="0">
              <a:buNone/>
            </a:pPr>
            <a:r>
              <a:rPr lang="en-GB" b="1" i="1" dirty="0" smtClean="0"/>
              <a:t>What is a bobbin? </a:t>
            </a:r>
            <a:endParaRPr lang="en-GB" b="1" i="1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879" y="4403827"/>
            <a:ext cx="1074505" cy="191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414" y="2357045"/>
            <a:ext cx="913379" cy="1171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575" y="4669387"/>
            <a:ext cx="1688953" cy="1507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540" y="2357045"/>
            <a:ext cx="1034867" cy="16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Day 2 Phonics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Use </a:t>
            </a:r>
            <a:r>
              <a:rPr lang="en-GB" dirty="0" smtClean="0"/>
              <a:t>your </a:t>
            </a:r>
            <a:r>
              <a:rPr lang="en-GB" dirty="0" smtClean="0"/>
              <a:t>voice to make sounds like:</a:t>
            </a:r>
          </a:p>
          <a:p>
            <a:pPr marL="0" indent="0">
              <a:buNone/>
            </a:pPr>
            <a:r>
              <a:rPr lang="en-GB" dirty="0" smtClean="0"/>
              <a:t>A car</a:t>
            </a:r>
          </a:p>
          <a:p>
            <a:pPr marL="0" indent="0">
              <a:buNone/>
            </a:pPr>
            <a:r>
              <a:rPr lang="en-GB" dirty="0" smtClean="0"/>
              <a:t>A ghost</a:t>
            </a:r>
          </a:p>
          <a:p>
            <a:pPr marL="0" indent="0">
              <a:buNone/>
            </a:pPr>
            <a:r>
              <a:rPr lang="en-GB" dirty="0" smtClean="0"/>
              <a:t>A dog</a:t>
            </a:r>
          </a:p>
          <a:p>
            <a:pPr marL="0" indent="0">
              <a:buNone/>
            </a:pPr>
            <a:r>
              <a:rPr lang="en-GB" dirty="0" smtClean="0"/>
              <a:t>Bubbles</a:t>
            </a:r>
          </a:p>
          <a:p>
            <a:pPr marL="0" indent="0">
              <a:buNone/>
            </a:pPr>
            <a:r>
              <a:rPr lang="en-GB" dirty="0" smtClean="0"/>
              <a:t>A train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19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Day 3 Communicating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Make some playdough together.</a:t>
            </a:r>
          </a:p>
          <a:p>
            <a:pPr lvl="0"/>
            <a:r>
              <a:rPr lang="en-GB" sz="2000" dirty="0"/>
              <a:t>3 cups of plain flour</a:t>
            </a:r>
          </a:p>
          <a:p>
            <a:pPr lvl="0"/>
            <a:r>
              <a:rPr lang="en-GB" sz="2000" dirty="0"/>
              <a:t>3 cups of water with added food colouring of your choice</a:t>
            </a:r>
          </a:p>
          <a:p>
            <a:pPr lvl="0"/>
            <a:r>
              <a:rPr lang="en-GB" sz="2000" dirty="0"/>
              <a:t>1 ½ cups of salt</a:t>
            </a:r>
          </a:p>
          <a:p>
            <a:pPr lvl="0"/>
            <a:r>
              <a:rPr lang="en-GB" sz="2000" dirty="0"/>
              <a:t>6 tablespoons of cooking oil</a:t>
            </a:r>
          </a:p>
          <a:p>
            <a:pPr lvl="0"/>
            <a:r>
              <a:rPr lang="en-GB" sz="2000" dirty="0"/>
              <a:t>6 teaspoons of cream of tartar </a:t>
            </a:r>
          </a:p>
          <a:p>
            <a:pPr marL="0" indent="0">
              <a:buNone/>
            </a:pPr>
            <a:r>
              <a:rPr lang="en-GB" sz="2000" dirty="0"/>
              <a:t> </a:t>
            </a:r>
            <a:r>
              <a:rPr lang="en-GB" sz="2000" dirty="0" smtClean="0"/>
              <a:t>Put </a:t>
            </a:r>
            <a:r>
              <a:rPr lang="en-GB" sz="2000" dirty="0"/>
              <a:t>all of the ingredients into a pan over a low heat, and continue to stir until it all comes together. Take out of the pan, let cool and enjoy</a:t>
            </a:r>
            <a:r>
              <a:rPr lang="en-GB" sz="2000" dirty="0" smtClean="0"/>
              <a:t>! If kept in a </a:t>
            </a:r>
            <a:r>
              <a:rPr lang="en-GB" sz="2000" dirty="0" err="1" smtClean="0"/>
              <a:t>tupperware</a:t>
            </a:r>
            <a:r>
              <a:rPr lang="en-GB" sz="2000" dirty="0" smtClean="0"/>
              <a:t> tub the playdough should last a while.</a:t>
            </a:r>
          </a:p>
          <a:p>
            <a:pPr marL="0" indent="0">
              <a:buNone/>
            </a:pPr>
            <a:r>
              <a:rPr lang="en-GB" sz="2000" dirty="0" smtClean="0"/>
              <a:t>Using playdough is really good for your child’s physical skills and encourages communication and imagination.  </a:t>
            </a:r>
            <a:endParaRPr lang="en-GB" sz="2000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77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Day 4 -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This week we will be reading a book in story time called Rumble in the Jungle. There is a link below that will allow you to read this with your child.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https://www.booktrust.org.uk/books-and-reading/have-some-fun/storybooks-and-games/rumble-in-the-jungle/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645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Day 5 Communicating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Teach your child the Makaton sign for ‘friend’.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t="14084" r="62241" b="43944"/>
          <a:stretch>
            <a:fillRect/>
          </a:stretch>
        </p:blipFill>
        <p:spPr bwMode="auto">
          <a:xfrm>
            <a:off x="3633430" y="2411524"/>
            <a:ext cx="3295403" cy="465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5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214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English Home Learning</vt:lpstr>
      <vt:lpstr>Day 1 - Reading</vt:lpstr>
      <vt:lpstr>Day 2 Phonics</vt:lpstr>
      <vt:lpstr>Day 3 Communicating</vt:lpstr>
      <vt:lpstr>Day 4 - Reading</vt:lpstr>
      <vt:lpstr>Day 5 Communicating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A Teacher</cp:lastModifiedBy>
  <cp:revision>46</cp:revision>
  <dcterms:created xsi:type="dcterms:W3CDTF">2020-09-11T10:00:33Z</dcterms:created>
  <dcterms:modified xsi:type="dcterms:W3CDTF">2020-11-17T14:50:55Z</dcterms:modified>
</cp:coreProperties>
</file>