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4" r:id="rId4"/>
    <p:sldId id="268" r:id="rId5"/>
    <p:sldId id="269" r:id="rId6"/>
    <p:sldId id="270" r:id="rId7"/>
    <p:sldId id="289" r:id="rId8"/>
    <p:sldId id="290" r:id="rId9"/>
    <p:sldId id="291" r:id="rId10"/>
    <p:sldId id="299" r:id="rId11"/>
    <p:sldId id="300" r:id="rId12"/>
    <p:sldId id="301" r:id="rId13"/>
    <p:sldId id="302" r:id="rId14"/>
    <p:sldId id="303" r:id="rId15"/>
    <p:sldId id="276" r:id="rId16"/>
    <p:sldId id="260" r:id="rId17"/>
    <p:sldId id="257" r:id="rId18"/>
    <p:sldId id="258" r:id="rId19"/>
    <p:sldId id="277" r:id="rId20"/>
    <p:sldId id="261" r:id="rId21"/>
    <p:sldId id="272" r:id="rId22"/>
    <p:sldId id="292" r:id="rId23"/>
    <p:sldId id="304" r:id="rId24"/>
    <p:sldId id="305" r:id="rId25"/>
    <p:sldId id="306" r:id="rId26"/>
    <p:sldId id="278" r:id="rId27"/>
    <p:sldId id="266" r:id="rId28"/>
    <p:sldId id="293" r:id="rId29"/>
    <p:sldId id="307" r:id="rId30"/>
    <p:sldId id="294" r:id="rId31"/>
    <p:sldId id="298" r:id="rId32"/>
    <p:sldId id="295" r:id="rId33"/>
    <p:sldId id="296" r:id="rId34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4" autoAdjust="0"/>
    <p:restoredTop sz="94660"/>
  </p:normalViewPr>
  <p:slideViewPr>
    <p:cSldViewPr snapToGrid="0">
      <p:cViewPr varScale="1">
        <p:scale>
          <a:sx n="61" d="100"/>
          <a:sy n="61" d="100"/>
        </p:scale>
        <p:origin x="-96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629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879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2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41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98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50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80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27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37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634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05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EC87E-098F-49D6-A602-F1830A14D490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2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activelearnprimary.co.uk/login?c=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tivelearnprimary.co.uk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5A3THighARU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A3THighARU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A3THighARU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English Home Learning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Week Beginning 16th November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094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38" y="344940"/>
            <a:ext cx="9851769" cy="633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971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38" y="344940"/>
            <a:ext cx="9851769" cy="633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312229" y="2155371"/>
            <a:ext cx="1240971" cy="13590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312228" y="2351314"/>
            <a:ext cx="1240972" cy="116306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12228" y="4702628"/>
            <a:ext cx="12409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615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270" y="198664"/>
            <a:ext cx="7519987" cy="655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952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0"/>
            <a:ext cx="7649936" cy="656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265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169229" cy="4351338"/>
          </a:xfrm>
        </p:spPr>
        <p:txBody>
          <a:bodyPr/>
          <a:lstStyle/>
          <a:p>
            <a:pPr algn="ctr"/>
            <a:r>
              <a:rPr lang="en-GB" dirty="0" smtClean="0"/>
              <a:t>Write these sentences in your home learning books.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106" y="181656"/>
            <a:ext cx="6494008" cy="654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835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87706" y="1358153"/>
            <a:ext cx="6750423" cy="365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0436" y="2537401"/>
            <a:ext cx="6642847" cy="1325563"/>
          </a:xfrm>
        </p:spPr>
        <p:txBody>
          <a:bodyPr>
            <a:noAutofit/>
          </a:bodyPr>
          <a:lstStyle/>
          <a:p>
            <a:r>
              <a:rPr lang="en-GB" sz="19900" dirty="0" smtClean="0">
                <a:solidFill>
                  <a:srgbClr val="FFFF00"/>
                </a:solidFill>
              </a:rPr>
              <a:t>Day 2</a:t>
            </a:r>
            <a:endParaRPr lang="en-GB" sz="199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06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Day 2 – Reading comprehension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487837" y="1611824"/>
            <a:ext cx="10383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Debbie Hepplewhite Print Font" panose="03050602040000000000" pitchFamily="66" charset="0"/>
              </a:rPr>
              <a:t>Today we are going to be reading this book on Bug Club.</a:t>
            </a:r>
            <a:endParaRPr lang="en-GB" dirty="0">
              <a:latin typeface="Debbie Hepplewhite Print Font" panose="03050602040000000000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24698" y="5716382"/>
            <a:ext cx="4749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https://www.activelearnprimary.co.uk/login?c=0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679768" y="3630344"/>
            <a:ext cx="37464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Please log in using the details your teacher has given you. </a:t>
            </a:r>
            <a:endParaRPr lang="en-GB" sz="2400" dirty="0">
              <a:solidFill>
                <a:srgbClr val="FF0000"/>
              </a:solidFill>
              <a:latin typeface="Debbie Hepplewhite Print Font" panose="03050602040000000000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0728" y="2360696"/>
            <a:ext cx="7997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Debbie Hepplewhite Print Font" panose="03050602040000000000" pitchFamily="66" charset="0"/>
              </a:rPr>
              <a:t>Strawberries at School by Jill McDougall</a:t>
            </a:r>
            <a:endParaRPr lang="en-GB" sz="2400" dirty="0">
              <a:latin typeface="Debbie Hepplewhite Print Font" panose="03050602040000000000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728" y="2822361"/>
            <a:ext cx="2450508" cy="253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22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>
                <a:latin typeface="Debbie Hepplewhite Print Font" panose="03050602040000000000" pitchFamily="66" charset="0"/>
              </a:rPr>
              <a:t>Day 2 </a:t>
            </a:r>
            <a:r>
              <a:rPr lang="en-GB" sz="4000" dirty="0" smtClean="0"/>
              <a:t>–</a:t>
            </a:r>
            <a:r>
              <a:rPr lang="en-GB" sz="4000" dirty="0" smtClean="0">
                <a:latin typeface="Debbie Hepplewhite Print Font" panose="03050602040000000000" pitchFamily="66" charset="0"/>
              </a:rPr>
              <a:t> Reading comprehension</a:t>
            </a:r>
            <a:r>
              <a:rPr lang="en-GB" dirty="0" smtClean="0">
                <a:latin typeface="Debbie Hepplewhite Print Font" panose="03050602040000000000" pitchFamily="66" charset="0"/>
              </a:rPr>
              <a:t>. </a:t>
            </a:r>
            <a:endParaRPr lang="en-GB" dirty="0">
              <a:latin typeface="Debbie Hepplewhite Print Font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Debbie Hepplewhite Print Font" panose="03050602040000000000" pitchFamily="66" charset="0"/>
              </a:rPr>
              <a:t>Book title: Strawberries in School</a:t>
            </a:r>
          </a:p>
          <a:p>
            <a:endParaRPr lang="en-GB" dirty="0" smtClean="0">
              <a:latin typeface="Debbie Hepplewhite Print Font" panose="03050602040000000000" pitchFamily="66" charset="0"/>
            </a:endParaRPr>
          </a:p>
          <a:p>
            <a:r>
              <a:rPr lang="en-GB" dirty="0" smtClean="0">
                <a:latin typeface="Debbie Hepplewhite Print Font" panose="03050602040000000000" pitchFamily="66" charset="0"/>
              </a:rPr>
              <a:t>Use the link below to login to Bug Club then access through your library.</a:t>
            </a:r>
          </a:p>
          <a:p>
            <a:endParaRPr lang="en-GB" dirty="0" smtClean="0"/>
          </a:p>
          <a:p>
            <a:r>
              <a:rPr lang="en-GB" dirty="0" smtClean="0">
                <a:hlinkClick r:id="rId2"/>
              </a:rPr>
              <a:t>https://www.activelearnprimary.co.uk/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39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276" y="630734"/>
            <a:ext cx="10727455" cy="64226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GB" sz="2700" u="sng" dirty="0" smtClean="0">
                <a:latin typeface="Debbie Hepplewhite Print Font" panose="03050602040000000000" pitchFamily="66" charset="0"/>
              </a:rPr>
              <a:t>Day 2 </a:t>
            </a:r>
            <a:r>
              <a:rPr lang="en-GB" sz="2700" dirty="0" smtClean="0">
                <a:latin typeface="Debbie Hepplewhite Print Font" panose="03050602040000000000" pitchFamily="66" charset="0"/>
              </a:rPr>
              <a:t/>
            </a:r>
            <a:br>
              <a:rPr lang="en-GB" sz="2700" dirty="0" smtClean="0">
                <a:latin typeface="Debbie Hepplewhite Print Font" panose="03050602040000000000" pitchFamily="66" charset="0"/>
              </a:rPr>
            </a:br>
            <a:r>
              <a:rPr lang="en-GB" sz="2700" dirty="0" smtClean="0">
                <a:latin typeface="Debbie Hepplewhite Print Font" panose="03050602040000000000" pitchFamily="66" charset="0"/>
              </a:rPr>
              <a:t>Answer these questions in your Home </a:t>
            </a:r>
            <a:r>
              <a:rPr lang="en-GB" sz="2700" dirty="0">
                <a:latin typeface="Debbie Hepplewhite Print Font" panose="03050602040000000000" pitchFamily="66" charset="0"/>
              </a:rPr>
              <a:t>L</a:t>
            </a:r>
            <a:r>
              <a:rPr lang="en-GB" sz="2700" dirty="0" smtClean="0">
                <a:latin typeface="Debbie Hepplewhite Print Font" panose="03050602040000000000" pitchFamily="66" charset="0"/>
              </a:rPr>
              <a:t>earning book </a:t>
            </a:r>
            <a:endParaRPr lang="en-GB" sz="2700" dirty="0">
              <a:latin typeface="Debbie Hepplewhite Print Font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22" y="1828087"/>
            <a:ext cx="11152322" cy="461163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AutoNum type="arabicPeriod"/>
            </a:pPr>
            <a:r>
              <a:rPr lang="en-GB" sz="2400" dirty="0" smtClean="0">
                <a:latin typeface="Debbie Hepplewhite Print Font" panose="03050602040000000000" pitchFamily="66" charset="0"/>
              </a:rPr>
              <a:t>What little strawberry plants called?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GB" sz="2400" dirty="0" smtClean="0">
                <a:latin typeface="Debbie Hepplewhite Print Font" panose="03050602040000000000" pitchFamily="66" charset="0"/>
              </a:rPr>
              <a:t>What was the weather like on Friday?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GB" sz="2400" dirty="0" smtClean="0">
                <a:latin typeface="Debbie Hepplewhite Print Font" panose="03050602040000000000" pitchFamily="66" charset="0"/>
              </a:rPr>
              <a:t>Apart from compost and sunshine, what else helps a plant to grow?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GB" sz="2400" dirty="0" smtClean="0">
                <a:latin typeface="Debbie Hepplewhite Print Font" panose="03050602040000000000" pitchFamily="66" charset="0"/>
              </a:rPr>
              <a:t>Name 4 types of berries.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GB" sz="2400" dirty="0" smtClean="0">
                <a:latin typeface="Debbie Hepplewhite Print Font" panose="03050602040000000000" pitchFamily="66" charset="0"/>
              </a:rPr>
              <a:t>What colour are the flowers on a strawberry plant?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dirty="0" smtClean="0">
                <a:latin typeface="Debbie Hepplewhite Print Font" panose="03050602040000000000" pitchFamily="66" charset="0"/>
              </a:rPr>
              <a:t>6. How many strawberries were on the school plant?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dirty="0" smtClean="0">
                <a:latin typeface="Debbie Hepplewhite Print Font" panose="03050602040000000000" pitchFamily="66" charset="0"/>
              </a:rPr>
              <a:t>7. How many weeks did it take for the strawberries to grow</a:t>
            </a:r>
            <a:r>
              <a:rPr lang="en-GB" sz="2400" dirty="0">
                <a:latin typeface="Debbie Hepplewhite Print Font" panose="03050602040000000000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5730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87706" y="1358153"/>
            <a:ext cx="6750423" cy="365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0436" y="2537401"/>
            <a:ext cx="6642847" cy="1325563"/>
          </a:xfrm>
        </p:spPr>
        <p:txBody>
          <a:bodyPr>
            <a:noAutofit/>
          </a:bodyPr>
          <a:lstStyle/>
          <a:p>
            <a:r>
              <a:rPr lang="en-GB" sz="19900" dirty="0" smtClean="0">
                <a:solidFill>
                  <a:srgbClr val="FFFF00"/>
                </a:solidFill>
              </a:rPr>
              <a:t>Day 3</a:t>
            </a:r>
            <a:endParaRPr lang="en-GB" sz="199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49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Debbie Hepplewhite Print Font" panose="03050602040000000000" pitchFamily="66" charset="0"/>
              </a:rPr>
              <a:t>This week…</a:t>
            </a:r>
            <a:endParaRPr lang="en-GB" dirty="0">
              <a:latin typeface="Debbie Hepplewhite Print Font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291" y="1779442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en-GB" dirty="0" smtClean="0">
                <a:latin typeface="Debbie Hepplewhite Print Font" panose="03050602040000000000" pitchFamily="66" charset="0"/>
              </a:rPr>
              <a:t>Day 1 – Grammar </a:t>
            </a:r>
            <a:r>
              <a:rPr lang="en-GB" dirty="0">
                <a:latin typeface="Debbie Hepplewhite Print Font" panose="03050602040000000000" pitchFamily="66" charset="0"/>
              </a:rPr>
              <a:t> </a:t>
            </a:r>
            <a:r>
              <a:rPr lang="en-GB" dirty="0" smtClean="0">
                <a:latin typeface="Debbie Hepplewhite Print Font" panose="03050602040000000000" pitchFamily="66" charset="0"/>
              </a:rPr>
              <a:t>- past tense</a:t>
            </a:r>
          </a:p>
          <a:p>
            <a:pPr>
              <a:lnSpc>
                <a:spcPct val="100000"/>
              </a:lnSpc>
            </a:pPr>
            <a:endParaRPr lang="en-GB" dirty="0" smtClean="0">
              <a:latin typeface="Debbie Hepplewhite Print Font" panose="03050602040000000000" pitchFamily="66" charset="0"/>
            </a:endParaRPr>
          </a:p>
          <a:p>
            <a:pPr>
              <a:lnSpc>
                <a:spcPct val="170000"/>
              </a:lnSpc>
            </a:pPr>
            <a:r>
              <a:rPr lang="en-GB" dirty="0" smtClean="0">
                <a:latin typeface="Debbie Hepplewhite Print Font" panose="03050602040000000000" pitchFamily="66" charset="0"/>
              </a:rPr>
              <a:t>Day 2 – Introduce – reading text and answering questions.</a:t>
            </a:r>
          </a:p>
          <a:p>
            <a:pPr>
              <a:lnSpc>
                <a:spcPct val="100000"/>
              </a:lnSpc>
            </a:pPr>
            <a:endParaRPr lang="en-GB" dirty="0" smtClean="0">
              <a:latin typeface="Debbie Hepplewhite Print Font" panose="03050602040000000000" pitchFamily="66" charset="0"/>
            </a:endParaRPr>
          </a:p>
          <a:p>
            <a:pPr>
              <a:lnSpc>
                <a:spcPct val="100000"/>
              </a:lnSpc>
            </a:pPr>
            <a:r>
              <a:rPr lang="en-GB" dirty="0" smtClean="0">
                <a:latin typeface="Debbie Hepplewhite Print Font" panose="03050602040000000000" pitchFamily="66" charset="0"/>
              </a:rPr>
              <a:t>Day 3 – The Snowman</a:t>
            </a:r>
          </a:p>
          <a:p>
            <a:pPr>
              <a:lnSpc>
                <a:spcPct val="100000"/>
              </a:lnSpc>
            </a:pPr>
            <a:endParaRPr lang="en-GB" dirty="0" smtClean="0">
              <a:latin typeface="Debbie Hepplewhite Print Font" panose="03050602040000000000" pitchFamily="66" charset="0"/>
            </a:endParaRPr>
          </a:p>
          <a:p>
            <a:pPr>
              <a:lnSpc>
                <a:spcPct val="100000"/>
              </a:lnSpc>
            </a:pPr>
            <a:r>
              <a:rPr lang="en-GB" dirty="0" smtClean="0">
                <a:latin typeface="Debbie Hepplewhite Print Font" panose="03050602040000000000" pitchFamily="66" charset="0"/>
              </a:rPr>
              <a:t>Day 4 – Using our senses</a:t>
            </a:r>
          </a:p>
          <a:p>
            <a:pPr>
              <a:lnSpc>
                <a:spcPct val="100000"/>
              </a:lnSpc>
            </a:pPr>
            <a:endParaRPr lang="en-GB" dirty="0">
              <a:latin typeface="Debbie Hepplewhite Print Font" panose="03050602040000000000" pitchFamily="66" charset="0"/>
            </a:endParaRPr>
          </a:p>
          <a:p>
            <a:pPr>
              <a:lnSpc>
                <a:spcPct val="100000"/>
              </a:lnSpc>
            </a:pPr>
            <a:r>
              <a:rPr lang="en-GB" dirty="0" smtClean="0">
                <a:latin typeface="Debbie Hepplewhite Print Font" panose="03050602040000000000" pitchFamily="66" charset="0"/>
              </a:rPr>
              <a:t>Day 5 – Role on the wall – the snowman</a:t>
            </a:r>
          </a:p>
          <a:p>
            <a:pPr>
              <a:lnSpc>
                <a:spcPct val="100000"/>
              </a:lnSpc>
            </a:pPr>
            <a:endParaRPr lang="en-GB" dirty="0" smtClean="0">
              <a:latin typeface="Debbie Hepplewhite Print Font" panose="03050602040000000000" pitchFamily="66" charset="0"/>
            </a:endParaRPr>
          </a:p>
          <a:p>
            <a:pPr>
              <a:lnSpc>
                <a:spcPct val="100000"/>
              </a:lnSpc>
            </a:pPr>
            <a:endParaRPr lang="en-GB" dirty="0" smtClean="0">
              <a:latin typeface="Debbie Hepplewhite Print Font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74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0187"/>
            <a:ext cx="10515600" cy="1325563"/>
          </a:xfrm>
        </p:spPr>
        <p:txBody>
          <a:bodyPr>
            <a:normAutofit/>
          </a:bodyPr>
          <a:lstStyle/>
          <a:p>
            <a:endParaRPr lang="en-GB" sz="3200" dirty="0">
              <a:latin typeface="Debbie Hepplewhite Print Font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3303"/>
            <a:ext cx="10515600" cy="386628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GB" sz="2400" dirty="0" smtClean="0">
              <a:latin typeface="Debbie Hepplewhite Print Font" panose="03050602040000000000" pitchFamily="66" charset="0"/>
            </a:endParaRPr>
          </a:p>
          <a:p>
            <a:pPr>
              <a:lnSpc>
                <a:spcPct val="150000"/>
              </a:lnSpc>
            </a:pPr>
            <a:endParaRPr lang="en-GB" sz="2400" dirty="0">
              <a:latin typeface="Debbie Hepplewhite Print Font" panose="03050602040000000000" pitchFamily="66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2400" dirty="0" smtClean="0">
              <a:latin typeface="Debbie Hepplewhite Print Font" panose="03050602040000000000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3" y="198663"/>
            <a:ext cx="7634969" cy="646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43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65770" y="2792071"/>
            <a:ext cx="2318657" cy="1325563"/>
          </a:xfrm>
        </p:spPr>
        <p:txBody>
          <a:bodyPr>
            <a:noAutofit/>
          </a:bodyPr>
          <a:lstStyle/>
          <a:p>
            <a:r>
              <a:rPr lang="en-GB" sz="3200" dirty="0" smtClean="0"/>
              <a:t>Click on the following link for the video clip</a:t>
            </a:r>
            <a:br>
              <a:rPr lang="en-GB" sz="3200" dirty="0" smtClean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>
                <a:hlinkClick r:id="rId2"/>
              </a:rPr>
              <a:t>https://</a:t>
            </a:r>
            <a:r>
              <a:rPr lang="en-GB" sz="3200" dirty="0" smtClean="0">
                <a:hlinkClick r:id="rId2"/>
              </a:rPr>
              <a:t>www.youtube.com/watch?v=5A3THighARU</a:t>
            </a:r>
            <a:r>
              <a:rPr lang="en-GB" sz="3200" dirty="0" smtClean="0"/>
              <a:t> </a:t>
            </a:r>
            <a:br>
              <a:rPr lang="en-GB" sz="3200" dirty="0" smtClean="0"/>
            </a:br>
            <a:r>
              <a:rPr lang="en-GB" sz="3200" dirty="0"/>
              <a:t/>
            </a:r>
            <a:br>
              <a:rPr lang="en-GB" sz="3200" dirty="0"/>
            </a:br>
            <a:endParaRPr lang="en-GB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77" y="171450"/>
            <a:ext cx="8208508" cy="656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72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403" y="196624"/>
            <a:ext cx="8255453" cy="650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80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814" y="231321"/>
            <a:ext cx="9219284" cy="643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542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6056" y="1825625"/>
            <a:ext cx="3167743" cy="4351338"/>
          </a:xfrm>
        </p:spPr>
        <p:txBody>
          <a:bodyPr/>
          <a:lstStyle/>
          <a:p>
            <a:r>
              <a:rPr lang="en-GB" dirty="0" smtClean="0"/>
              <a:t>Can you put these pictures into chronological order?</a:t>
            </a:r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10" y="152400"/>
            <a:ext cx="7711847" cy="65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940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Debbie Hepplewhite Print Font" panose="03050602040000000000" pitchFamily="66" charset="0"/>
              </a:rPr>
              <a:t>Main task</a:t>
            </a:r>
            <a:endParaRPr lang="en-GB" u="sng" dirty="0">
              <a:latin typeface="Debbie Hepplewhite Print Font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600" dirty="0" smtClean="0">
                <a:latin typeface="Debbie Hepplewhite Print Font" panose="03050602040000000000" pitchFamily="66" charset="0"/>
              </a:rPr>
              <a:t>Now use the pictures to write sentences about the story of the Snowman. Remember they need to be in chronological order!</a:t>
            </a:r>
            <a:endParaRPr lang="en-GB" sz="3600" dirty="0">
              <a:latin typeface="Debbie Hepplewhite Print Font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526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87706" y="1358153"/>
            <a:ext cx="6750423" cy="365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0436" y="2537401"/>
            <a:ext cx="6642847" cy="1325563"/>
          </a:xfrm>
        </p:spPr>
        <p:txBody>
          <a:bodyPr>
            <a:noAutofit/>
          </a:bodyPr>
          <a:lstStyle/>
          <a:p>
            <a:r>
              <a:rPr lang="en-GB" sz="19900" dirty="0" smtClean="0">
                <a:solidFill>
                  <a:srgbClr val="FFFF00"/>
                </a:solidFill>
              </a:rPr>
              <a:t>Day 4</a:t>
            </a:r>
            <a:endParaRPr lang="en-GB" sz="199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76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383" y="156119"/>
            <a:ext cx="10515600" cy="1325563"/>
          </a:xfrm>
        </p:spPr>
        <p:txBody>
          <a:bodyPr>
            <a:normAutofit/>
          </a:bodyPr>
          <a:lstStyle/>
          <a:p>
            <a:endParaRPr lang="en-GB" sz="2400" dirty="0">
              <a:latin typeface="Debbie Hepplewhite Print Font" panose="03050602040000000000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067" y="179614"/>
            <a:ext cx="9170533" cy="655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27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383" y="156119"/>
            <a:ext cx="10515600" cy="1325563"/>
          </a:xfrm>
        </p:spPr>
        <p:txBody>
          <a:bodyPr>
            <a:normAutofit/>
          </a:bodyPr>
          <a:lstStyle/>
          <a:p>
            <a:endParaRPr lang="en-GB" sz="2400" dirty="0">
              <a:latin typeface="Debbie Hepplewhite Print Font" panose="03050602040000000000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27" y="161246"/>
            <a:ext cx="8837158" cy="653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448799" y="2398299"/>
            <a:ext cx="2438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  <a:hlinkClick r:id="rId3"/>
              </a:rPr>
              <a:t>https://www.youtube.com/watch?v=5A3THighARU</a:t>
            </a:r>
            <a:r>
              <a:rPr lang="en-GB" sz="32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217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3600" dirty="0">
                <a:latin typeface="Debbie Hepplewhite Print Font" panose="03050602040000000000" pitchFamily="66" charset="0"/>
              </a:rPr>
              <a:t>Draw this table in your home learning books</a:t>
            </a:r>
            <a:r>
              <a:rPr lang="en-GB" sz="3600" dirty="0" smtClean="0">
                <a:latin typeface="Debbie Hepplewhite Print Font" panose="03050602040000000000" pitchFamily="66" charset="0"/>
              </a:rPr>
              <a:t>.</a:t>
            </a:r>
            <a:endParaRPr lang="en-GB" sz="3600" dirty="0">
              <a:latin typeface="Debbie Hepplewhite Print Font" panose="03050602040000000000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989" y="1904320"/>
            <a:ext cx="6519182" cy="476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503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87706" y="1358153"/>
            <a:ext cx="6750423" cy="365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0436" y="2537401"/>
            <a:ext cx="6642847" cy="1325563"/>
          </a:xfrm>
        </p:spPr>
        <p:txBody>
          <a:bodyPr>
            <a:noAutofit/>
          </a:bodyPr>
          <a:lstStyle/>
          <a:p>
            <a:r>
              <a:rPr lang="en-GB" sz="19900" dirty="0" smtClean="0">
                <a:solidFill>
                  <a:srgbClr val="FFFF00"/>
                </a:solidFill>
              </a:rPr>
              <a:t>Day 1</a:t>
            </a:r>
            <a:endParaRPr lang="en-GB" sz="199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87706" y="1358153"/>
            <a:ext cx="6750423" cy="365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0436" y="2537401"/>
            <a:ext cx="6642847" cy="1325563"/>
          </a:xfrm>
        </p:spPr>
        <p:txBody>
          <a:bodyPr>
            <a:noAutofit/>
          </a:bodyPr>
          <a:lstStyle/>
          <a:p>
            <a:r>
              <a:rPr lang="en-GB" sz="19900" dirty="0" smtClean="0">
                <a:solidFill>
                  <a:srgbClr val="FFFF00"/>
                </a:solidFill>
              </a:rPr>
              <a:t>Day 5</a:t>
            </a:r>
            <a:endParaRPr lang="en-GB" sz="199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72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383" y="156119"/>
            <a:ext cx="10515600" cy="1325563"/>
          </a:xfrm>
        </p:spPr>
        <p:txBody>
          <a:bodyPr>
            <a:normAutofit/>
          </a:bodyPr>
          <a:lstStyle/>
          <a:p>
            <a:endParaRPr lang="en-GB" sz="2400" dirty="0">
              <a:latin typeface="Debbie Hepplewhite Print Font" panose="03050602040000000000" pitchFamily="66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02" y="244248"/>
            <a:ext cx="8222797" cy="650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67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383" y="0"/>
            <a:ext cx="10515600" cy="1325563"/>
          </a:xfrm>
        </p:spPr>
        <p:txBody>
          <a:bodyPr>
            <a:normAutofit/>
          </a:bodyPr>
          <a:lstStyle/>
          <a:p>
            <a:endParaRPr lang="en-GB" sz="2400" dirty="0">
              <a:latin typeface="Debbie Hepplewhite Print Font" panose="03050602040000000000" pitchFamily="66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78" y="157163"/>
            <a:ext cx="8518751" cy="653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209315" y="2562998"/>
            <a:ext cx="2764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 Light" panose="020F0302020204030204"/>
                <a:hlinkClick r:id="rId3"/>
              </a:rPr>
              <a:t>https://www.youtube.com/watch?v=5A3THighARU</a:t>
            </a:r>
            <a:r>
              <a:rPr lang="en-GB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521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83" y="896348"/>
            <a:ext cx="2836817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>
                <a:latin typeface="Debbie Hepplewhite Print Font" panose="03050602040000000000" pitchFamily="66" charset="0"/>
              </a:rPr>
              <a:t>Draw the outline of the snowman and write </a:t>
            </a:r>
            <a:endParaRPr lang="en-GB" sz="2400" dirty="0">
              <a:latin typeface="Debbie Hepplewhite Print Font" panose="03050602040000000000" pitchFamily="66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191" y="190499"/>
            <a:ext cx="7862207" cy="655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960914" y="805543"/>
            <a:ext cx="759277" cy="1524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960914" y="1719943"/>
            <a:ext cx="1262743" cy="609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503735" y="3269433"/>
            <a:ext cx="2836817" cy="2347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2400" dirty="0" smtClean="0">
                <a:latin typeface="Debbie Hepplewhite Print Font" panose="03050602040000000000" pitchFamily="66" charset="0"/>
              </a:rPr>
              <a:t>Do this in your home learning books</a:t>
            </a:r>
            <a:endParaRPr lang="en-GB" sz="2400" dirty="0">
              <a:latin typeface="Debbie Hepplewhite Print Font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42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995" y="254453"/>
            <a:ext cx="7869691" cy="632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59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934" y="166688"/>
            <a:ext cx="8464323" cy="6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GB" sz="2400" dirty="0">
              <a:solidFill>
                <a:srgbClr val="FF0000"/>
              </a:solidFill>
              <a:latin typeface="Debbie Hepplewhite Print Font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7423"/>
            <a:ext cx="10780776" cy="489116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GB" dirty="0">
              <a:solidFill>
                <a:srgbClr val="002060"/>
              </a:solidFill>
              <a:latin typeface="Debbie Hepplewhite Print Font" panose="03050602040000000000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678" y="267381"/>
            <a:ext cx="9256882" cy="639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96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GB" sz="2400" dirty="0">
              <a:solidFill>
                <a:srgbClr val="FF0000"/>
              </a:solidFill>
              <a:latin typeface="Debbie Hepplewhite Print Font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7423"/>
            <a:ext cx="10780776" cy="489116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GB" dirty="0">
              <a:solidFill>
                <a:srgbClr val="002060"/>
              </a:solidFill>
              <a:latin typeface="Debbie Hepplewhite Print Font" panose="03050602040000000000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678" y="267381"/>
            <a:ext cx="9256882" cy="639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379029" y="5072743"/>
            <a:ext cx="1850571" cy="5225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6379029" y="3853543"/>
            <a:ext cx="1850571" cy="5225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6357258" y="1349828"/>
            <a:ext cx="1850571" cy="5225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35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GB" dirty="0">
              <a:solidFill>
                <a:srgbClr val="FF0000"/>
              </a:solidFill>
              <a:latin typeface="Debbie Hepplewhite Print Font" panose="03050602040000000000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585" y="228600"/>
            <a:ext cx="6711043" cy="655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574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GB" dirty="0">
              <a:solidFill>
                <a:srgbClr val="FF0000"/>
              </a:solidFill>
              <a:latin typeface="Debbie Hepplewhite Print Font" panose="03050602040000000000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155" y="209548"/>
            <a:ext cx="6747102" cy="657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500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283</Words>
  <Application>Microsoft Office PowerPoint</Application>
  <PresentationFormat>Custom</PresentationFormat>
  <Paragraphs>47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English Home Learning</vt:lpstr>
      <vt:lpstr>This week…</vt:lpstr>
      <vt:lpstr>Day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Day 2</vt:lpstr>
      <vt:lpstr>Day 2 – Reading comprehension</vt:lpstr>
      <vt:lpstr>Day 2 – Reading comprehension. </vt:lpstr>
      <vt:lpstr>Day 2  Answer these questions in your Home Learning book </vt:lpstr>
      <vt:lpstr>Day 3</vt:lpstr>
      <vt:lpstr>PowerPoint Presentation</vt:lpstr>
      <vt:lpstr>Click on the following link for the video clip  https://www.youtube.com/watch?v=5A3THighARU   </vt:lpstr>
      <vt:lpstr>PowerPoint Presentation</vt:lpstr>
      <vt:lpstr>PowerPoint Presentation</vt:lpstr>
      <vt:lpstr>PowerPoint Presentation</vt:lpstr>
      <vt:lpstr>Main task</vt:lpstr>
      <vt:lpstr>Day 4</vt:lpstr>
      <vt:lpstr>PowerPoint Presentation</vt:lpstr>
      <vt:lpstr>PowerPoint Presentation</vt:lpstr>
      <vt:lpstr>Draw this table in your home learning books.</vt:lpstr>
      <vt:lpstr>Day 5</vt:lpstr>
      <vt:lpstr>PowerPoint Presentation</vt:lpstr>
      <vt:lpstr>PowerPoint Presentation</vt:lpstr>
      <vt:lpstr>Draw the outline of the snowman and write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Home Learning</dc:title>
  <dc:creator>Siobhan Barford</dc:creator>
  <cp:lastModifiedBy>A Teacher</cp:lastModifiedBy>
  <cp:revision>139</cp:revision>
  <cp:lastPrinted>2020-10-15T14:52:08Z</cp:lastPrinted>
  <dcterms:created xsi:type="dcterms:W3CDTF">2020-09-11T10:00:33Z</dcterms:created>
  <dcterms:modified xsi:type="dcterms:W3CDTF">2020-11-13T09:10:38Z</dcterms:modified>
</cp:coreProperties>
</file>