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2" r:id="rId4"/>
    <p:sldId id="269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2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7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1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8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0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0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27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7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3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05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C87E-098F-49D6-A602-F1830A14D490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2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English Home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Beginning </a:t>
            </a:r>
            <a:r>
              <a:rPr lang="en-GB" dirty="0"/>
              <a:t>0</a:t>
            </a:r>
            <a:r>
              <a:rPr lang="en-GB" dirty="0" smtClean="0"/>
              <a:t>2.11.20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</a:t>
            </a:r>
            <a:r>
              <a:rPr lang="en-GB" dirty="0" smtClean="0"/>
              <a:t>1 -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Sing this rhyme together. Encourage your child to repeat after you. </a:t>
            </a:r>
          </a:p>
          <a:p>
            <a:pPr marL="0" indent="0">
              <a:buNone/>
            </a:pPr>
            <a:endParaRPr lang="en-GB" altLang="en-US" dirty="0" smtClean="0">
              <a:latin typeface="Twinkl SemiBold" charset="0"/>
            </a:endParaRPr>
          </a:p>
          <a:p>
            <a:pPr marL="0" indent="0">
              <a:buNone/>
            </a:pPr>
            <a:r>
              <a:rPr lang="en-GB" altLang="en-US" dirty="0" smtClean="0">
                <a:latin typeface="Twinkl SemiBold" charset="0"/>
              </a:rPr>
              <a:t>I'm </a:t>
            </a:r>
            <a:r>
              <a:rPr lang="en-GB" altLang="en-US" dirty="0">
                <a:latin typeface="Twinkl SemiBold" charset="0"/>
              </a:rPr>
              <a:t>a </a:t>
            </a:r>
            <a:r>
              <a:rPr lang="en-GB" altLang="en-US" dirty="0" smtClean="0">
                <a:latin typeface="Twinkl SemiBold" charset="0"/>
              </a:rPr>
              <a:t>dingle dangle scarecrow, with a </a:t>
            </a:r>
            <a:r>
              <a:rPr lang="en-GB" altLang="en-US" dirty="0" err="1" smtClean="0">
                <a:latin typeface="Twinkl SemiBold" charset="0"/>
              </a:rPr>
              <a:t>flippy</a:t>
            </a:r>
            <a:r>
              <a:rPr lang="en-GB" altLang="en-US" dirty="0" smtClean="0">
                <a:latin typeface="Twinkl SemiBold" charset="0"/>
              </a:rPr>
              <a:t> floppy hat. </a:t>
            </a:r>
          </a:p>
          <a:p>
            <a:pPr marL="0" indent="0">
              <a:buNone/>
            </a:pPr>
            <a:r>
              <a:rPr lang="en-GB" dirty="0" smtClean="0">
                <a:latin typeface="Twinkl SemiBold" charset="0"/>
              </a:rPr>
              <a:t>I shake my arms like this, </a:t>
            </a:r>
            <a:r>
              <a:rPr lang="en-GB" dirty="0">
                <a:latin typeface="Twinkl SemiBold" charset="0"/>
              </a:rPr>
              <a:t>a</a:t>
            </a:r>
            <a:r>
              <a:rPr lang="en-GB" dirty="0" smtClean="0">
                <a:latin typeface="Twinkl SemiBold" charset="0"/>
              </a:rPr>
              <a:t>nd I shake my legs like that.</a:t>
            </a:r>
          </a:p>
          <a:p>
            <a:pPr marL="0" indent="0">
              <a:buNone/>
            </a:pPr>
            <a:r>
              <a:rPr lang="en-GB" dirty="0" smtClean="0">
                <a:latin typeface="Twinkl SemiBold" charset="0"/>
              </a:rPr>
              <a:t>When all the cows are sleeping, </a:t>
            </a:r>
            <a:r>
              <a:rPr lang="en-GB" dirty="0">
                <a:latin typeface="Twinkl SemiBold" charset="0"/>
              </a:rPr>
              <a:t>a</a:t>
            </a:r>
            <a:r>
              <a:rPr lang="en-GB" dirty="0" smtClean="0">
                <a:latin typeface="Twinkl SemiBold" charset="0"/>
              </a:rPr>
              <a:t>nd the sun has gone to bed.</a:t>
            </a:r>
          </a:p>
          <a:p>
            <a:pPr marL="0" indent="0">
              <a:buNone/>
            </a:pPr>
            <a:r>
              <a:rPr lang="en-GB" dirty="0" smtClean="0">
                <a:latin typeface="Twinkl SemiBold" charset="0"/>
              </a:rPr>
              <a:t>Up jumps the scarecrow, a</a:t>
            </a:r>
            <a:r>
              <a:rPr lang="en-GB" dirty="0" smtClean="0">
                <a:latin typeface="Twinkl SemiBold" charset="0"/>
              </a:rPr>
              <a:t>nd this is what he says.</a:t>
            </a:r>
          </a:p>
          <a:p>
            <a:pPr marL="0" indent="0">
              <a:buNone/>
            </a:pPr>
            <a:r>
              <a:rPr lang="en-GB" altLang="en-US" dirty="0">
                <a:latin typeface="Twinkl SemiBold" charset="0"/>
              </a:rPr>
              <a:t>I'm a dingle dangle scarecrow, </a:t>
            </a:r>
            <a:r>
              <a:rPr lang="en-GB" altLang="en-US" dirty="0" smtClean="0">
                <a:latin typeface="Twinkl SemiBold" charset="0"/>
              </a:rPr>
              <a:t>with </a:t>
            </a:r>
            <a:r>
              <a:rPr lang="en-GB" altLang="en-US" dirty="0">
                <a:latin typeface="Twinkl SemiBold" charset="0"/>
              </a:rPr>
              <a:t>a </a:t>
            </a:r>
            <a:r>
              <a:rPr lang="en-GB" altLang="en-US" dirty="0" err="1">
                <a:latin typeface="Twinkl SemiBold" charset="0"/>
              </a:rPr>
              <a:t>flippy</a:t>
            </a:r>
            <a:r>
              <a:rPr lang="en-GB" altLang="en-US" dirty="0">
                <a:latin typeface="Twinkl SemiBold" charset="0"/>
              </a:rPr>
              <a:t> floppy hat.</a:t>
            </a:r>
          </a:p>
          <a:p>
            <a:pPr marL="0" indent="0">
              <a:buNone/>
            </a:pPr>
            <a:r>
              <a:rPr lang="en-GB" dirty="0">
                <a:latin typeface="Twinkl SemiBold" charset="0"/>
              </a:rPr>
              <a:t>I shake my arms like </a:t>
            </a:r>
            <a:r>
              <a:rPr lang="en-GB" dirty="0" smtClean="0">
                <a:latin typeface="Twinkl SemiBold" charset="0"/>
              </a:rPr>
              <a:t>this, and </a:t>
            </a:r>
            <a:r>
              <a:rPr lang="en-GB" dirty="0">
                <a:latin typeface="Twinkl SemiBold" charset="0"/>
              </a:rPr>
              <a:t>I shake my legs like that.</a:t>
            </a:r>
          </a:p>
          <a:p>
            <a:pPr marL="0" indent="0">
              <a:buNone/>
            </a:pPr>
            <a:endParaRPr lang="en-GB" dirty="0" smtClean="0">
              <a:latin typeface="Twinkl SemiBold" charset="0"/>
            </a:endParaRP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b="1" i="1" dirty="0" smtClean="0"/>
              <a:t>Does your child know what a scarecrow is and what it is used for?</a:t>
            </a:r>
            <a:endParaRPr lang="en-GB" b="1" i="1" dirty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5" name="Picture 4" descr="Bird scarer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270" y="610501"/>
            <a:ext cx="1349530" cy="2160373"/>
          </a:xfrm>
          <a:prstGeom prst="rect">
            <a:avLst/>
          </a:prstGeom>
        </p:spPr>
      </p:pic>
      <p:pic>
        <p:nvPicPr>
          <p:cNvPr id="6" name="Picture 5" descr="Scarecrow Pumpkins Halloween · Free photo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270" y="3461022"/>
            <a:ext cx="1508576" cy="226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</a:t>
            </a:r>
            <a:r>
              <a:rPr lang="en-GB" dirty="0" smtClean="0"/>
              <a:t>2 Communicating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Show the picture on the next slide to your child and ask them: </a:t>
            </a:r>
          </a:p>
          <a:p>
            <a:pPr marL="0" indent="0">
              <a:buNone/>
            </a:pPr>
            <a:r>
              <a:rPr lang="en-GB" dirty="0" smtClean="0"/>
              <a:t>Where do you think this is?</a:t>
            </a:r>
          </a:p>
          <a:p>
            <a:pPr marL="0" indent="0">
              <a:buNone/>
            </a:pPr>
            <a:r>
              <a:rPr lang="en-GB" dirty="0" smtClean="0"/>
              <a:t>What can you see?</a:t>
            </a:r>
          </a:p>
          <a:p>
            <a:pPr marL="0" indent="0">
              <a:buNone/>
            </a:pPr>
            <a:r>
              <a:rPr lang="en-GB" dirty="0" smtClean="0"/>
              <a:t>Who do you think might live in the house?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Encourage your child to speak in full sentences. You could even make up your own story to tell together.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195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Day 2</a:t>
            </a:r>
            <a:endParaRPr lang="en-GB" dirty="0"/>
          </a:p>
        </p:txBody>
      </p:sp>
      <p:pic>
        <p:nvPicPr>
          <p:cNvPr id="5" name="Content Placeholder 4" descr="Background Fairy Tale Watercolor · Free image on Pixaba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445" y="1384663"/>
            <a:ext cx="5750538" cy="5288688"/>
          </a:xfrm>
        </p:spPr>
      </p:pic>
    </p:spTree>
    <p:extLst>
      <p:ext uri="{BB962C8B-B14F-4D97-AF65-F5344CB8AC3E}">
        <p14:creationId xmlns:p14="http://schemas.microsoft.com/office/powerpoint/2010/main" val="2007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</a:t>
            </a:r>
            <a:r>
              <a:rPr lang="en-GB" dirty="0" smtClean="0"/>
              <a:t>3 Communicating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Make some playdough together.</a:t>
            </a:r>
          </a:p>
          <a:p>
            <a:pPr lvl="0"/>
            <a:r>
              <a:rPr lang="en-GB" sz="2000" dirty="0"/>
              <a:t>3 cups of plain flour</a:t>
            </a:r>
          </a:p>
          <a:p>
            <a:pPr lvl="0"/>
            <a:r>
              <a:rPr lang="en-GB" sz="2000" dirty="0"/>
              <a:t>3 cups of water with added food colouring of your choice</a:t>
            </a:r>
          </a:p>
          <a:p>
            <a:pPr lvl="0"/>
            <a:r>
              <a:rPr lang="en-GB" sz="2000" dirty="0"/>
              <a:t>1 ½ cups of salt</a:t>
            </a:r>
          </a:p>
          <a:p>
            <a:pPr lvl="0"/>
            <a:r>
              <a:rPr lang="en-GB" sz="2000" dirty="0"/>
              <a:t>6 tablespoons of cooking oil</a:t>
            </a:r>
          </a:p>
          <a:p>
            <a:pPr lvl="0"/>
            <a:r>
              <a:rPr lang="en-GB" sz="2000" dirty="0"/>
              <a:t>6 teaspoons of cream of tartar </a:t>
            </a:r>
          </a:p>
          <a:p>
            <a:pPr marL="0" indent="0">
              <a:buNone/>
            </a:pPr>
            <a:r>
              <a:rPr lang="en-GB" sz="2000" dirty="0"/>
              <a:t> </a:t>
            </a:r>
            <a:r>
              <a:rPr lang="en-GB" sz="2000" dirty="0" smtClean="0"/>
              <a:t>Put </a:t>
            </a:r>
            <a:r>
              <a:rPr lang="en-GB" sz="2000" dirty="0"/>
              <a:t>all of the ingredients into a pan over a low heat, and continue to stir until it all comes together. Take out of the pan, let cool and enjoy</a:t>
            </a:r>
            <a:r>
              <a:rPr lang="en-GB" sz="2000" dirty="0" smtClean="0"/>
              <a:t>! If kept in a </a:t>
            </a:r>
            <a:r>
              <a:rPr lang="en-GB" sz="2000" dirty="0" err="1" smtClean="0"/>
              <a:t>tupperware</a:t>
            </a:r>
            <a:r>
              <a:rPr lang="en-GB" sz="2000" dirty="0" smtClean="0"/>
              <a:t> tub the playdough should last a while.</a:t>
            </a:r>
          </a:p>
          <a:p>
            <a:pPr marL="0" indent="0">
              <a:buNone/>
            </a:pPr>
            <a:r>
              <a:rPr lang="en-GB" sz="2000" dirty="0" smtClean="0"/>
              <a:t>Using playdough is really good for your child’s physical skills and encourages communication and imagination.  </a:t>
            </a:r>
            <a:r>
              <a:rPr lang="en-GB" sz="2000" b="1" dirty="0" smtClean="0"/>
              <a:t>If you already have some playdough you could use it to </a:t>
            </a:r>
            <a:r>
              <a:rPr lang="en-GB" sz="2000" b="1" dirty="0" smtClean="0"/>
              <a:t>make a scarecrow and act out the rhyme.</a:t>
            </a:r>
            <a:endParaRPr lang="en-GB" sz="2000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77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</a:t>
            </a:r>
            <a:r>
              <a:rPr lang="en-GB" dirty="0" smtClean="0"/>
              <a:t>4 - Phonics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Play a listening game.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Hide a toy or a teddy somewhere in the house and invite your child to find it. Give clues that means the child needs to listen carefully. </a:t>
            </a:r>
            <a:r>
              <a:rPr lang="en-GB" dirty="0" smtClean="0"/>
              <a:t>Clap quickly if they are close by the toy and slowly if they are further away.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6457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</a:t>
            </a:r>
            <a:r>
              <a:rPr lang="en-GB" dirty="0" smtClean="0"/>
              <a:t>5 Communicating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Teach your child the Makaton sign for </a:t>
            </a:r>
            <a:r>
              <a:rPr lang="en-GB" dirty="0" smtClean="0"/>
              <a:t>‘</a:t>
            </a:r>
            <a:r>
              <a:rPr lang="en-GB" dirty="0" smtClean="0"/>
              <a:t>Help</a:t>
            </a:r>
            <a:r>
              <a:rPr lang="en-GB" dirty="0" smtClean="0"/>
              <a:t>’.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2" t="28168" r="59389" b="28168"/>
          <a:stretch>
            <a:fillRect/>
          </a:stretch>
        </p:blipFill>
        <p:spPr bwMode="auto">
          <a:xfrm>
            <a:off x="4308747" y="2531616"/>
            <a:ext cx="2993390" cy="420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5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373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Twinkl SemiBold</vt:lpstr>
      <vt:lpstr>Office Theme</vt:lpstr>
      <vt:lpstr>English Home Learning</vt:lpstr>
      <vt:lpstr>Day 1 - Reading</vt:lpstr>
      <vt:lpstr>Day 2 Communicating</vt:lpstr>
      <vt:lpstr>Day 2</vt:lpstr>
      <vt:lpstr>Day 3 Communicating</vt:lpstr>
      <vt:lpstr>Day 4 - Phonics</vt:lpstr>
      <vt:lpstr>Day 5 Communicating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Home Learning</dc:title>
  <dc:creator>Siobhan Barford</dc:creator>
  <cp:lastModifiedBy>Carley Goodwin</cp:lastModifiedBy>
  <cp:revision>33</cp:revision>
  <dcterms:created xsi:type="dcterms:W3CDTF">2020-09-11T10:00:33Z</dcterms:created>
  <dcterms:modified xsi:type="dcterms:W3CDTF">2020-10-21T08:48:00Z</dcterms:modified>
</cp:coreProperties>
</file>