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64" r:id="rId3"/>
    <p:sldId id="267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298" r:id="rId28"/>
    <p:sldId id="323" r:id="rId29"/>
    <p:sldId id="290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24" r:id="rId39"/>
    <p:sldId id="291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382" r:id="rId48"/>
    <p:sldId id="383" r:id="rId49"/>
    <p:sldId id="384" r:id="rId50"/>
    <p:sldId id="385" r:id="rId51"/>
    <p:sldId id="386" r:id="rId52"/>
    <p:sldId id="387" r:id="rId53"/>
    <p:sldId id="388" r:id="rId54"/>
    <p:sldId id="389" r:id="rId55"/>
    <p:sldId id="335" r:id="rId56"/>
    <p:sldId id="390" r:id="rId57"/>
    <p:sldId id="391" r:id="rId58"/>
    <p:sldId id="392" r:id="rId59"/>
    <p:sldId id="341" r:id="rId60"/>
    <p:sldId id="343" r:id="rId61"/>
    <p:sldId id="342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C47B2-3813-4CCE-AACB-5EA502FE1AFD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758C8-74FB-4543-9A77-8F02F71AC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764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62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7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2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41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98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50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80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7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7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63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055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EC87E-098F-49D6-A602-F1830A14D490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2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rb@hortongrangeacademy.co.uk" TargetMode="External"/><Relationship Id="rId2" Type="http://schemas.openxmlformats.org/officeDocument/2006/relationships/hyperlink" Target="mailto:ra@hortongrangeacademy.co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c@hortongrangeacademy.co.uk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rb@hortongrangeacademy.co.uk" TargetMode="External"/><Relationship Id="rId2" Type="http://schemas.openxmlformats.org/officeDocument/2006/relationships/hyperlink" Target="mailto:ra@hortongrangeacademy.co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c@hortongrangeacademy.co.uk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rb@hortongrangeacademy.co.uk" TargetMode="External"/><Relationship Id="rId2" Type="http://schemas.openxmlformats.org/officeDocument/2006/relationships/hyperlink" Target="mailto:ra@hortongrangeacademy.co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c@hortongrangeacademy.co.uk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bakerross.co.uk/craft-ideas/category/kids/themes/woodland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rb@hortongrangeacademy.co.uk" TargetMode="External"/><Relationship Id="rId2" Type="http://schemas.openxmlformats.org/officeDocument/2006/relationships/hyperlink" Target="mailto:ra@hortongrangeacademy.co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c@hortongrangeacademy.co.uk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rb@hortongrangeacademy.co.uk" TargetMode="External"/><Relationship Id="rId2" Type="http://schemas.openxmlformats.org/officeDocument/2006/relationships/hyperlink" Target="mailto:ra@hortongrangeacademy.co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c@hortongrangeacademy.co.uk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15" y="1122363"/>
            <a:ext cx="11870574" cy="2387600"/>
          </a:xfrm>
        </p:spPr>
        <p:txBody>
          <a:bodyPr/>
          <a:lstStyle/>
          <a:p>
            <a:r>
              <a:rPr lang="en-GB" dirty="0" smtClean="0">
                <a:latin typeface="Debbie Hepplewhite Print Font" panose="03050602040000000000" pitchFamily="66" charset="0"/>
              </a:rPr>
              <a:t>Curriculum Home Learning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latin typeface="Debbie Hepplewhite Print Font" panose="03050602040000000000" pitchFamily="66" charset="0"/>
              </a:rPr>
              <a:t>Week Beginning 23.11.2020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"/>
    </mc:Choice>
    <mc:Fallback xmlns="">
      <p:transition spd="slow" advTm="412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49" y="318350"/>
            <a:ext cx="6179726" cy="619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266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0" y="268224"/>
            <a:ext cx="5916071" cy="589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098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888" y="404654"/>
            <a:ext cx="6199029" cy="619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47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12" y="174405"/>
            <a:ext cx="6328105" cy="630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361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3116"/>
            <a:ext cx="6184029" cy="612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140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664" y="226484"/>
            <a:ext cx="6288853" cy="620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721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68" y="294926"/>
            <a:ext cx="6003957" cy="60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75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140936"/>
            <a:ext cx="6205777" cy="64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605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37" y="139543"/>
            <a:ext cx="6193328" cy="624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13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12" y="180256"/>
            <a:ext cx="6544025" cy="653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61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Debbie Hepplewhite Print Font" panose="03050602040000000000" pitchFamily="66" charset="0"/>
              </a:rPr>
              <a:t>This week…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Debbie Hepplewhite Print Font" panose="03050602040000000000" pitchFamily="66" charset="0"/>
              </a:rPr>
              <a:t>Day 1 – Don’t Hog the Hedge!</a:t>
            </a:r>
          </a:p>
          <a:p>
            <a:r>
              <a:rPr lang="en-GB" dirty="0" smtClean="0">
                <a:latin typeface="Debbie Hepplewhite Print Font" panose="03050602040000000000" pitchFamily="66" charset="0"/>
              </a:rPr>
              <a:t>Day 2 – Autumn Leaves</a:t>
            </a:r>
          </a:p>
          <a:p>
            <a:r>
              <a:rPr lang="en-GB" dirty="0" smtClean="0">
                <a:latin typeface="Debbie Hepplewhite Print Font" panose="03050602040000000000" pitchFamily="66" charset="0"/>
              </a:rPr>
              <a:t>Day 3 – </a:t>
            </a:r>
            <a:r>
              <a:rPr lang="en-GB" dirty="0" smtClean="0">
                <a:latin typeface="Debbie Hepplewhite Print Font" panose="03050602040000000000" pitchFamily="66" charset="0"/>
              </a:rPr>
              <a:t>Little Acorns</a:t>
            </a:r>
            <a:endParaRPr lang="en-GB" dirty="0" smtClean="0">
              <a:latin typeface="Debbie Hepplewhite Print Font" panose="03050602040000000000" pitchFamily="66" charset="0"/>
            </a:endParaRPr>
          </a:p>
          <a:p>
            <a:r>
              <a:rPr lang="en-GB" dirty="0" smtClean="0">
                <a:latin typeface="Debbie Hepplewhite Print Font" panose="03050602040000000000" pitchFamily="66" charset="0"/>
              </a:rPr>
              <a:t>Day 4 – </a:t>
            </a:r>
            <a:r>
              <a:rPr lang="en-GB" dirty="0" smtClean="0">
                <a:latin typeface="Debbie Hepplewhite Print Font" panose="03050602040000000000" pitchFamily="66" charset="0"/>
              </a:rPr>
              <a:t>Woodland Crafts</a:t>
            </a:r>
            <a:endParaRPr lang="en-GB" dirty="0" smtClean="0">
              <a:latin typeface="Debbie Hepplewhite Print Font" panose="03050602040000000000" pitchFamily="66" charset="0"/>
            </a:endParaRPr>
          </a:p>
          <a:p>
            <a:r>
              <a:rPr lang="en-GB" dirty="0" smtClean="0">
                <a:latin typeface="Debbie Hepplewhite Print Font" panose="03050602040000000000" pitchFamily="66" charset="0"/>
              </a:rPr>
              <a:t>Day 5 – </a:t>
            </a:r>
            <a:r>
              <a:rPr lang="en-GB" dirty="0" smtClean="0">
                <a:latin typeface="Debbie Hepplewhite Print Font" panose="03050602040000000000" pitchFamily="66" charset="0"/>
              </a:rPr>
              <a:t>Fairy Tales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4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24" y="202578"/>
            <a:ext cx="5886670" cy="597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429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49" y="219456"/>
            <a:ext cx="6649498" cy="66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157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235414"/>
            <a:ext cx="6103757" cy="606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74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97" y="93266"/>
            <a:ext cx="6171066" cy="618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658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8" y="128604"/>
            <a:ext cx="6188258" cy="621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851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64" y="116354"/>
            <a:ext cx="6273794" cy="630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322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32" y="192193"/>
            <a:ext cx="6355356" cy="639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453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9451"/>
            <a:ext cx="10515600" cy="56675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dirty="0" smtClean="0">
                <a:latin typeface="Debbie Hepplewhite Print Font" panose="03050602040000000000" pitchFamily="66" charset="0"/>
              </a:rPr>
              <a:t>Task: Print or draw an outline of a hedgehog. Using sticks or leaves decorate it to make it look spiky!</a:t>
            </a:r>
            <a:endParaRPr lang="en-GB" sz="2400" dirty="0">
              <a:latin typeface="Debbie Hepplewhite Print Font" panose="03050602040000000000" pitchFamily="6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061" y="2244471"/>
            <a:ext cx="7294435" cy="429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1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Don’t forget to email your work to your teacher!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ra@hortongrangeacademy.co.uk</a:t>
            </a:r>
            <a:r>
              <a:rPr lang="en-GB" dirty="0" smtClean="0"/>
              <a:t> –Miss Bedford </a:t>
            </a:r>
          </a:p>
          <a:p>
            <a:r>
              <a:rPr lang="en-GB" dirty="0" smtClean="0">
                <a:hlinkClick r:id="rId3"/>
              </a:rPr>
              <a:t>rb@hortongrangeacademy.co.uk</a:t>
            </a:r>
            <a:r>
              <a:rPr lang="en-GB" dirty="0" smtClean="0"/>
              <a:t> – Miss Beaumont</a:t>
            </a:r>
          </a:p>
          <a:p>
            <a:r>
              <a:rPr lang="en-GB" dirty="0" smtClean="0">
                <a:hlinkClick r:id="rId4"/>
              </a:rPr>
              <a:t>rc@hortongrangeacademy.co.uk</a:t>
            </a:r>
            <a:r>
              <a:rPr lang="en-GB" dirty="0" smtClean="0"/>
              <a:t> – Mrs Wilson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49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Debbie Hepplewhite Print Font" panose="03050602040000000000" pitchFamily="66" charset="0"/>
              </a:rPr>
              <a:t>Day </a:t>
            </a:r>
            <a:r>
              <a:rPr lang="en-GB" dirty="0">
                <a:latin typeface="Debbie Hepplewhite Print Font" panose="03050602040000000000" pitchFamily="66" charset="0"/>
              </a:rPr>
              <a:t>2</a:t>
            </a:r>
            <a:r>
              <a:rPr lang="en-GB" dirty="0" smtClean="0">
                <a:latin typeface="Debbie Hepplewhite Print Font" panose="03050602040000000000" pitchFamily="66" charset="0"/>
              </a:rPr>
              <a:t> – Autumn Leaves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01" y="1389888"/>
            <a:ext cx="7079551" cy="535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76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Debbie Hepplewhite Print Font" panose="03050602040000000000" pitchFamily="66" charset="0"/>
              </a:rPr>
              <a:t>Day </a:t>
            </a:r>
            <a:r>
              <a:rPr lang="en-GB" dirty="0">
                <a:latin typeface="Debbie Hepplewhite Print Font" panose="03050602040000000000" pitchFamily="66" charset="0"/>
              </a:rPr>
              <a:t>1</a:t>
            </a:r>
            <a:r>
              <a:rPr lang="en-GB" dirty="0" smtClean="0">
                <a:latin typeface="Debbie Hepplewhite Print Font" panose="03050602040000000000" pitchFamily="66" charset="0"/>
              </a:rPr>
              <a:t> –Don’t Hog the Hedge!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830" y="1734185"/>
            <a:ext cx="10515600" cy="752983"/>
          </a:xfrm>
        </p:spPr>
        <p:txBody>
          <a:bodyPr/>
          <a:lstStyle/>
          <a:p>
            <a:r>
              <a:rPr lang="en-GB" dirty="0" smtClean="0">
                <a:latin typeface="Debbie Hepplewhite Print Font" panose="03050602040000000000" pitchFamily="66" charset="0"/>
              </a:rPr>
              <a:t>Read the Story – Don’t Hog the Hedge!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881" y="2399159"/>
            <a:ext cx="3801999" cy="382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2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281" y="341376"/>
            <a:ext cx="7795113" cy="59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220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0" y="358968"/>
            <a:ext cx="8052832" cy="602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360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69" y="428262"/>
            <a:ext cx="7630722" cy="579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918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297" y="219568"/>
            <a:ext cx="8093236" cy="61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08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04" y="511556"/>
            <a:ext cx="7814715" cy="5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174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84" y="306872"/>
            <a:ext cx="8092029" cy="612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305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57" y="322889"/>
            <a:ext cx="7879636" cy="597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742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1" y="3252090"/>
            <a:ext cx="3632557" cy="274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0416" y="322332"/>
            <a:ext cx="11106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GB" sz="2800" dirty="0" smtClean="0">
                <a:solidFill>
                  <a:prstClr val="black"/>
                </a:solidFill>
                <a:latin typeface="Debbie Hepplewhite Print Font" panose="03050602040000000000" pitchFamily="66" charset="0"/>
              </a:rPr>
              <a:t>Task: Collect some leaves of different shapes and sizes. Place a sheet of paper over the leaves and rub over the top using chalk or wax crayon and see the beautiful detail in the leaves.</a:t>
            </a:r>
            <a:endParaRPr lang="en-GB" sz="2800" dirty="0">
              <a:solidFill>
                <a:prstClr val="black"/>
              </a:solidFill>
              <a:latin typeface="Debbie Hepplewhite Print Font" panose="03050602040000000000" pitchFamily="66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20" y="2999988"/>
            <a:ext cx="4690744" cy="291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652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Don’t forget to email your work to your teacher!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ra@hortongrangeacademy.co.uk</a:t>
            </a:r>
            <a:r>
              <a:rPr lang="en-GB" dirty="0" smtClean="0"/>
              <a:t> –Miss Bedford </a:t>
            </a:r>
          </a:p>
          <a:p>
            <a:r>
              <a:rPr lang="en-GB" dirty="0" smtClean="0">
                <a:hlinkClick r:id="rId3"/>
              </a:rPr>
              <a:t>rb@hortongrangeacademy.co.uk</a:t>
            </a:r>
            <a:r>
              <a:rPr lang="en-GB" dirty="0" smtClean="0"/>
              <a:t> – Miss Beaumont</a:t>
            </a:r>
          </a:p>
          <a:p>
            <a:r>
              <a:rPr lang="en-GB" dirty="0" smtClean="0">
                <a:hlinkClick r:id="rId4"/>
              </a:rPr>
              <a:t>rc@hortongrangeacademy.co.uk</a:t>
            </a:r>
            <a:r>
              <a:rPr lang="en-GB" dirty="0" smtClean="0"/>
              <a:t> – Mrs Wilson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72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365125"/>
            <a:ext cx="10759440" cy="1325563"/>
          </a:xfrm>
        </p:spPr>
        <p:txBody>
          <a:bodyPr/>
          <a:lstStyle/>
          <a:p>
            <a:r>
              <a:rPr lang="en-GB" dirty="0" smtClean="0">
                <a:latin typeface="Debbie Hepplewhite Print Font" panose="03050602040000000000" pitchFamily="66" charset="0"/>
              </a:rPr>
              <a:t>Day 3 – Little Acorns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7" y="1496218"/>
            <a:ext cx="5164818" cy="427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7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50" y="134112"/>
            <a:ext cx="6208332" cy="606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197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8" y="853440"/>
            <a:ext cx="10350187" cy="516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2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13" y="929640"/>
            <a:ext cx="10220227" cy="516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5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44881"/>
            <a:ext cx="10226992" cy="520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98" y="944881"/>
            <a:ext cx="10500879" cy="527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5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06" y="929640"/>
            <a:ext cx="10432939" cy="52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2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29" y="899160"/>
            <a:ext cx="10126551" cy="514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25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86" y="822960"/>
            <a:ext cx="10548394" cy="542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95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0" y="990601"/>
            <a:ext cx="10106950" cy="517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49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" y="899161"/>
            <a:ext cx="10241281" cy="512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1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35" y="807720"/>
            <a:ext cx="10540900" cy="525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8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287" y="134112"/>
            <a:ext cx="6085677" cy="61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332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06" y="838200"/>
            <a:ext cx="10056999" cy="506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1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36" y="1066800"/>
            <a:ext cx="10190404" cy="518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20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69" y="822960"/>
            <a:ext cx="10737161" cy="545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6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56" y="1021080"/>
            <a:ext cx="10113949" cy="512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6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408305"/>
            <a:ext cx="10515600" cy="1191895"/>
          </a:xfrm>
        </p:spPr>
        <p:txBody>
          <a:bodyPr/>
          <a:lstStyle/>
          <a:p>
            <a:r>
              <a:rPr lang="en-GB" dirty="0" smtClean="0">
                <a:latin typeface="Debbie Hepplewhite Print Font" panose="03050602040000000000" pitchFamily="66" charset="0"/>
              </a:rPr>
              <a:t>Task</a:t>
            </a:r>
            <a:r>
              <a:rPr lang="en-GB" dirty="0" smtClean="0"/>
              <a:t>: </a:t>
            </a:r>
            <a:r>
              <a:rPr lang="en-GB" dirty="0" smtClean="0">
                <a:latin typeface="Debbie Hepplewhite Print Font" panose="03050602040000000000" pitchFamily="66" charset="0"/>
              </a:rPr>
              <a:t>Draw what the weather is like in the 4 seasons mentioned in the story.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8720" y="1371600"/>
            <a:ext cx="3627120" cy="25755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Debbie Hepplewhite Print Font" panose="03050602040000000000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18" y="1362710"/>
            <a:ext cx="36401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8720" y="4053840"/>
            <a:ext cx="3627120" cy="2575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17" y="4053840"/>
            <a:ext cx="36401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32526" y="1595735"/>
            <a:ext cx="2348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latin typeface="Debbie Hepplewhite Print Font" panose="03050602040000000000" pitchFamily="66" charset="0"/>
              </a:rPr>
              <a:t>Summer</a:t>
            </a:r>
            <a:endParaRPr lang="en-GB" sz="3600" dirty="0">
              <a:latin typeface="Debbie Hepplewhite Print Font" panose="03050602040000000000" pitchFamily="66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441133"/>
            <a:ext cx="22129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9335" y="4106406"/>
            <a:ext cx="2545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Debbie Hepplewhite Print Font" panose="03050602040000000000" pitchFamily="66" charset="0"/>
              </a:rPr>
              <a:t>Autumn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7140" y="4113252"/>
            <a:ext cx="2119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Debbie Hepplewhite Print Font" panose="03050602040000000000" pitchFamily="66" charset="0"/>
              </a:rPr>
              <a:t>Winter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9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Don’t forget to email your work to your teacher!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ra@hortongrangeacademy.co.uk</a:t>
            </a:r>
            <a:r>
              <a:rPr lang="en-GB" dirty="0" smtClean="0"/>
              <a:t> –Miss Bedford </a:t>
            </a:r>
          </a:p>
          <a:p>
            <a:r>
              <a:rPr lang="en-GB" dirty="0" smtClean="0">
                <a:hlinkClick r:id="rId3"/>
              </a:rPr>
              <a:t>rb@hortongrangeacademy.co.uk</a:t>
            </a:r>
            <a:r>
              <a:rPr lang="en-GB" dirty="0" smtClean="0"/>
              <a:t> – Miss Beaumont</a:t>
            </a:r>
          </a:p>
          <a:p>
            <a:r>
              <a:rPr lang="en-GB" dirty="0" smtClean="0">
                <a:hlinkClick r:id="rId4"/>
              </a:rPr>
              <a:t>rc@hortongrangeacademy.co.uk</a:t>
            </a:r>
            <a:r>
              <a:rPr lang="en-GB" dirty="0" smtClean="0"/>
              <a:t> – Mrs Wilson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0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Debbie Hepplewhite Print Font" panose="03050602040000000000" pitchFamily="66" charset="0"/>
              </a:rPr>
              <a:t>Day 4 – Woodland Crafts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97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 smtClean="0">
                <a:latin typeface="Debbie Hepplewhite Print Font" panose="03050602040000000000" pitchFamily="66" charset="0"/>
              </a:rPr>
              <a:t>Visit this craft website and have a go at making something!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63" y="1525181"/>
            <a:ext cx="11482251" cy="679268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https://www.bakerross.co.uk/craft-ideas/category/kids/themes/woodland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926" y="2204449"/>
            <a:ext cx="7720148" cy="431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66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Don’t forget to email your work to your teacher!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ra@hortongrangeacademy.co.uk</a:t>
            </a:r>
            <a:r>
              <a:rPr lang="en-GB" dirty="0" smtClean="0"/>
              <a:t> –Miss Bedford </a:t>
            </a:r>
          </a:p>
          <a:p>
            <a:r>
              <a:rPr lang="en-GB" dirty="0" smtClean="0">
                <a:hlinkClick r:id="rId3"/>
              </a:rPr>
              <a:t>rb@hortongrangeacademy.co.uk</a:t>
            </a:r>
            <a:r>
              <a:rPr lang="en-GB" dirty="0" smtClean="0"/>
              <a:t> – Miss Beaumont</a:t>
            </a:r>
          </a:p>
          <a:p>
            <a:r>
              <a:rPr lang="en-GB" dirty="0" smtClean="0">
                <a:hlinkClick r:id="rId4"/>
              </a:rPr>
              <a:t>rc@hortongrangeacademy.co.uk</a:t>
            </a:r>
            <a:r>
              <a:rPr lang="en-GB" dirty="0" smtClean="0"/>
              <a:t> – Mrs Wilson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8377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Debbie Hepplewhite Print Font" panose="03050602040000000000" pitchFamily="66" charset="0"/>
              </a:rPr>
              <a:t>Day 5 </a:t>
            </a:r>
            <a:r>
              <a:rPr lang="en-GB" dirty="0" smtClean="0">
                <a:latin typeface="Debbie Hepplewhite Print Font" panose="03050602040000000000" pitchFamily="66" charset="0"/>
              </a:rPr>
              <a:t>– Fairy Tales 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2694"/>
            <a:ext cx="9899469" cy="554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52" y="207264"/>
            <a:ext cx="6311732" cy="629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1253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3731"/>
            <a:ext cx="10515600" cy="566751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>
                <a:latin typeface="Debbie Hepplewhite Print Font" panose="03050602040000000000" pitchFamily="66" charset="0"/>
              </a:rPr>
              <a:t>Task</a:t>
            </a:r>
            <a:r>
              <a:rPr lang="en-GB" dirty="0" smtClean="0">
                <a:latin typeface="Debbie Hepplewhite Print Font" panose="03050602040000000000" pitchFamily="66" charset="0"/>
              </a:rPr>
              <a:t>: Make a book cover for your favourite fairy tale. It will need: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>
                <a:latin typeface="Debbie Hepplewhite Print Font" panose="03050602040000000000" pitchFamily="66" charset="0"/>
              </a:rPr>
              <a:t>A picture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>
                <a:latin typeface="Debbie Hepplewhite Print Font" panose="03050602040000000000" pitchFamily="66" charset="0"/>
              </a:rPr>
              <a:t>The title of the book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>
                <a:latin typeface="Debbie Hepplewhite Print Font" panose="03050602040000000000" pitchFamily="66" charset="0"/>
              </a:rPr>
              <a:t>The author’s name</a:t>
            </a:r>
          </a:p>
          <a:p>
            <a:pPr marL="0" indent="0">
              <a:lnSpc>
                <a:spcPct val="150000"/>
              </a:lnSpc>
              <a:buNone/>
            </a:pPr>
            <a:endParaRPr lang="en-GB" dirty="0">
              <a:latin typeface="Debbie Hepplewhite Print Font" panose="03050602040000000000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dirty="0" smtClean="0">
              <a:latin typeface="Debbie Hepplewhite Print Font" panose="03050602040000000000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>
                <a:latin typeface="Debbie Hepplewhite Print Font" panose="03050602040000000000" pitchFamily="66" charset="0"/>
              </a:rPr>
              <a:t>This is mine -&gt;</a:t>
            </a:r>
            <a:endParaRPr lang="en-GB" dirty="0">
              <a:latin typeface="Debbie Hepplewhite Print Font" panose="03050602040000000000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868" y="1386567"/>
            <a:ext cx="3656921" cy="516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Don’t forget to email your work to your teacher!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ra@hortongrangeacademy.co.uk</a:t>
            </a:r>
            <a:r>
              <a:rPr lang="en-GB" dirty="0" smtClean="0"/>
              <a:t> –Miss Bedford </a:t>
            </a:r>
          </a:p>
          <a:p>
            <a:r>
              <a:rPr lang="en-GB" dirty="0" smtClean="0">
                <a:hlinkClick r:id="rId3"/>
              </a:rPr>
              <a:t>rb@hortongrangeacademy.co.uk</a:t>
            </a:r>
            <a:r>
              <a:rPr lang="en-GB" dirty="0" smtClean="0"/>
              <a:t> – Miss Beaumont</a:t>
            </a:r>
          </a:p>
          <a:p>
            <a:r>
              <a:rPr lang="en-GB" dirty="0" smtClean="0">
                <a:hlinkClick r:id="rId4"/>
              </a:rPr>
              <a:t>rc@hortongrangeacademy.co.uk</a:t>
            </a:r>
            <a:r>
              <a:rPr lang="en-GB" dirty="0" smtClean="0"/>
              <a:t> – Mrs Wilson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1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04" y="300782"/>
            <a:ext cx="5856213" cy="58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078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272" y="251210"/>
            <a:ext cx="5785124" cy="595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3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392" y="238923"/>
            <a:ext cx="6301093" cy="62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222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312</Words>
  <Application>Microsoft Office PowerPoint</Application>
  <PresentationFormat>Widescreen</PresentationFormat>
  <Paragraphs>49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Debbie Hepplewhite Print Font</vt:lpstr>
      <vt:lpstr>Office Theme</vt:lpstr>
      <vt:lpstr>Curriculum Home Learning</vt:lpstr>
      <vt:lpstr>This week…</vt:lpstr>
      <vt:lpstr>Day 1 –Don’t Hog the Hedge!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Don’t forget to email your work to your teacher!</vt:lpstr>
      <vt:lpstr>Day 2 – Autumn Leaves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Don’t forget to email your work to your teacher!</vt:lpstr>
      <vt:lpstr>Day 3 – Little Acorns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Don’t forget to email your work to your teacher!</vt:lpstr>
      <vt:lpstr>Day 4 – Woodland Crafts</vt:lpstr>
      <vt:lpstr>Visit this craft website and have a go at making something! </vt:lpstr>
      <vt:lpstr>Don’t forget to email your work to your teacher!</vt:lpstr>
      <vt:lpstr>Day 5 – Fairy Tales </vt:lpstr>
      <vt:lpstr>PowerPoint Presentation</vt:lpstr>
      <vt:lpstr>Don’t forget to email your work to your teacher!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 Home Learning</dc:title>
  <dc:creator>Siobhan Barford</dc:creator>
  <cp:lastModifiedBy>Amy-Rose Bedford</cp:lastModifiedBy>
  <cp:revision>82</cp:revision>
  <dcterms:created xsi:type="dcterms:W3CDTF">2020-09-11T10:00:33Z</dcterms:created>
  <dcterms:modified xsi:type="dcterms:W3CDTF">2020-11-20T11:00:19Z</dcterms:modified>
</cp:coreProperties>
</file>