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1" r:id="rId5"/>
    <p:sldId id="322" r:id="rId6"/>
    <p:sldId id="323" r:id="rId7"/>
    <p:sldId id="324" r:id="rId8"/>
    <p:sldId id="311" r:id="rId9"/>
    <p:sldId id="261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267" r:id="rId20"/>
    <p:sldId id="306" r:id="rId21"/>
    <p:sldId id="301" r:id="rId22"/>
    <p:sldId id="334" r:id="rId23"/>
    <p:sldId id="317" r:id="rId24"/>
    <p:sldId id="318" r:id="rId25"/>
    <p:sldId id="319" r:id="rId26"/>
    <p:sldId id="320" r:id="rId27"/>
    <p:sldId id="302" r:id="rId28"/>
    <p:sldId id="309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39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0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2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3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9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98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5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0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C7E0-2678-4D48-8AFF-3099E81CECF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5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C7E0-2678-4D48-8AFF-3099E81CECFE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C92D-D759-4DEA-A7B8-1E0DA996D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3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8qtfg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_V3C6szgcI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8qtfg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8qtfg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gW-2X_X6k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8qtfg8" TargetMode="External"/><Relationship Id="rId2" Type="http://schemas.openxmlformats.org/officeDocument/2006/relationships/hyperlink" Target="https://www.bbc.co.uk/bitesize/clips/zh4rkq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Curriculum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XCCW DH A" panose="03050602040000000000" pitchFamily="66" charset="0"/>
              </a:rPr>
              <a:t>Week Commencing: 23.11.2020 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137" y="627017"/>
            <a:ext cx="10863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XCCW DH A" panose="03050602040000000000" pitchFamily="66" charset="0"/>
              </a:rPr>
              <a:t>Day 2 – Ancient Egyptians - Introduction </a:t>
            </a:r>
            <a:endParaRPr lang="en-GB" sz="2800" dirty="0">
              <a:latin typeface="XCCW DH A" panose="03050602040000000000" pitchFamily="66" charset="0"/>
            </a:endParaRPr>
          </a:p>
          <a:p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39" y="1402253"/>
            <a:ext cx="5446645" cy="475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137" y="627017"/>
            <a:ext cx="10863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XCCW DH A" panose="03050602040000000000" pitchFamily="66" charset="0"/>
              </a:rPr>
              <a:t>Day 2 – Ancient Egyptians - Introduction </a:t>
            </a:r>
            <a:endParaRPr lang="en-GB" sz="2800" dirty="0">
              <a:latin typeface="XCCW DH A" panose="03050602040000000000" pitchFamily="66" charset="0"/>
            </a:endParaRPr>
          </a:p>
          <a:p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89" y="1581124"/>
            <a:ext cx="5610225" cy="3971925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6641869" y="2144684"/>
            <a:ext cx="4821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Watch the video link below for facts about Egypt…</a:t>
            </a:r>
          </a:p>
          <a:p>
            <a:endParaRPr lang="en-GB" dirty="0" smtClean="0">
              <a:latin typeface="XCCW DH A" panose="03050602040000000000" pitchFamily="66" charset="0"/>
              <a:hlinkClick r:id="rId4"/>
            </a:endParaRPr>
          </a:p>
          <a:p>
            <a:endParaRPr lang="en-GB" dirty="0">
              <a:latin typeface="XCCW DH A" panose="03050602040000000000" pitchFamily="66" charset="0"/>
              <a:hlinkClick r:id="rId4"/>
            </a:endParaRPr>
          </a:p>
          <a:p>
            <a:endParaRPr lang="en-GB" dirty="0" smtClean="0">
              <a:latin typeface="XCCW DH A" panose="03050602040000000000" pitchFamily="66" charset="0"/>
              <a:hlinkClick r:id="rId4"/>
            </a:endParaRPr>
          </a:p>
          <a:p>
            <a:r>
              <a:rPr lang="en-GB" dirty="0" smtClean="0">
                <a:latin typeface="XCCW DH A" panose="03050602040000000000" pitchFamily="66" charset="0"/>
                <a:hlinkClick r:id="rId4"/>
              </a:rPr>
              <a:t>https://www.youtube.com/watch?v=_V3C6szgcIY</a:t>
            </a:r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Can you add any of your own?</a:t>
            </a:r>
            <a:endParaRPr lang="en-GB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137" y="627017"/>
            <a:ext cx="8383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XCCW DH A" panose="03050602040000000000" pitchFamily="66" charset="0"/>
              </a:rPr>
              <a:t>Day 2 – Task – Facts about Egypt</a:t>
            </a:r>
            <a:endParaRPr lang="en-GB" sz="2800" dirty="0">
              <a:latin typeface="XCCW DH A" panose="03050602040000000000" pitchFamily="66" charset="0"/>
            </a:endParaRPr>
          </a:p>
          <a:p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89" y="1581124"/>
            <a:ext cx="5610225" cy="3971925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6641869" y="2144684"/>
            <a:ext cx="48213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Use your knowledge of Egypt from the video and the location of the country to create a fact sheet about Ancient Egypt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sz="1400" dirty="0" smtClean="0">
                <a:latin typeface="XCCW DH A" panose="03050602040000000000" pitchFamily="66" charset="0"/>
              </a:rPr>
              <a:t>Think about</a:t>
            </a:r>
          </a:p>
          <a:p>
            <a:endParaRPr lang="en-GB" sz="1400" dirty="0">
              <a:latin typeface="XCCW DH A" panose="03050602040000000000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>
                <a:latin typeface="XCCW DH A" panose="03050602040000000000" pitchFamily="66" charset="0"/>
              </a:rPr>
              <a:t>Adding a small map to locate Egypt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latin typeface="XCCW DH A" panose="03050602040000000000" pitchFamily="66" charset="0"/>
              </a:rPr>
              <a:t>5 facts about the country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latin typeface="XCCW DH A" panose="03050602040000000000" pitchFamily="66" charset="0"/>
              </a:rPr>
              <a:t>Add your own opinions about the country, why should people visit?</a:t>
            </a:r>
            <a:endParaRPr lang="en-GB" sz="1400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000" y="627017"/>
            <a:ext cx="10822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XCCW DH A" panose="03050602040000000000" pitchFamily="66" charset="0"/>
              </a:rPr>
              <a:t>Day 3 – The Importance of the River Nile </a:t>
            </a:r>
            <a:endParaRPr lang="en-GB" sz="2800" dirty="0">
              <a:latin typeface="XCCW DH A" panose="03050602040000000000" pitchFamily="66" charset="0"/>
            </a:endParaRPr>
          </a:p>
          <a:p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89" y="1581124"/>
            <a:ext cx="5610225" cy="3971925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6641869" y="2144684"/>
            <a:ext cx="4821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Today we will focus on the River Nile in Egypt.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Can you think of a reason why this may be important?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Why might people settle near a river?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Answers on the next slide…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000" y="627017"/>
            <a:ext cx="10822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XCCW DH A" panose="03050602040000000000" pitchFamily="66" charset="0"/>
              </a:rPr>
              <a:t>Day 3 – The Importance of the River Nile </a:t>
            </a:r>
            <a:endParaRPr lang="en-GB" sz="2800" dirty="0">
              <a:latin typeface="XCCW DH A" panose="03050602040000000000" pitchFamily="66" charset="0"/>
            </a:endParaRPr>
          </a:p>
          <a:p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65" y="1414289"/>
            <a:ext cx="70485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000" y="627017"/>
            <a:ext cx="10822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XCCW DH A" panose="03050602040000000000" pitchFamily="66" charset="0"/>
              </a:rPr>
              <a:t>Day 3 – The Importance of the River Nile </a:t>
            </a:r>
            <a:endParaRPr lang="en-GB" sz="2800" dirty="0">
              <a:latin typeface="XCCW DH A" panose="03050602040000000000" pitchFamily="66" charset="0"/>
            </a:endParaRPr>
          </a:p>
          <a:p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56" y="1295834"/>
            <a:ext cx="5242041" cy="5061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9069" y="2202873"/>
            <a:ext cx="4279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Can you think of another country or city in the UK that has a river or canal?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Why might this be here?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What might it have been used for?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000" y="627017"/>
            <a:ext cx="10822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XCCW DH A" panose="03050602040000000000" pitchFamily="66" charset="0"/>
              </a:rPr>
              <a:t>Day 3 – The Importance of the River Nile </a:t>
            </a:r>
            <a:endParaRPr lang="en-GB" sz="2800" dirty="0">
              <a:latin typeface="XCCW DH A" panose="03050602040000000000" pitchFamily="66" charset="0"/>
            </a:endParaRPr>
          </a:p>
          <a:p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58" y="1735438"/>
            <a:ext cx="4339895" cy="309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069" y="1757131"/>
            <a:ext cx="4197581" cy="307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000" y="627017"/>
            <a:ext cx="10822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XCCW DH A" panose="03050602040000000000" pitchFamily="66" charset="0"/>
              </a:rPr>
              <a:t>Day 3 – The Importance of the River Nile </a:t>
            </a:r>
            <a:endParaRPr lang="en-GB" sz="2800" dirty="0">
              <a:latin typeface="XCCW DH A" panose="03050602040000000000" pitchFamily="66" charset="0"/>
            </a:endParaRPr>
          </a:p>
          <a:p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8" y="1205518"/>
            <a:ext cx="5193476" cy="54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000" y="627017"/>
            <a:ext cx="3258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XCCW DH A" panose="03050602040000000000" pitchFamily="66" charset="0"/>
              </a:rPr>
              <a:t>Day 3 – Task</a:t>
            </a:r>
            <a:endParaRPr lang="en-GB" sz="2800" dirty="0">
              <a:latin typeface="XCCW DH A" panose="03050602040000000000" pitchFamily="66" charset="0"/>
            </a:endParaRPr>
          </a:p>
          <a:p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19" y="1581124"/>
            <a:ext cx="5405487" cy="4981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8495" y="1581124"/>
            <a:ext cx="45553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Draw the diagram in your home learning book. 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Take care to use a ruler to draw your arrows.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Label your diagram with reasons why the Nile was so important.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Challenge: </a:t>
            </a:r>
            <a:r>
              <a:rPr lang="en-GB" dirty="0" smtClean="0">
                <a:latin typeface="XCCW DH A" panose="03050602040000000000" pitchFamily="66" charset="0"/>
              </a:rPr>
              <a:t>Can you write three sentences describing how you think this may have changed today? Where will you find this out?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6087" y="540327"/>
            <a:ext cx="904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Day 4- Spanish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1262199"/>
            <a:ext cx="2895600" cy="148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9577" y="1178438"/>
            <a:ext cx="68447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Can you remember how to count from 1-20?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Can you remember </a:t>
            </a:r>
            <a:r>
              <a:rPr lang="en-GB" dirty="0" smtClean="0">
                <a:latin typeface="XCCW DH A" panose="03050602040000000000" pitchFamily="66" charset="0"/>
              </a:rPr>
              <a:t>what the phrases say? Use the pictures to help you.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3191186"/>
            <a:ext cx="3873182" cy="1680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280" y="4494205"/>
            <a:ext cx="3553130" cy="2332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0229" y="5399314"/>
            <a:ext cx="5172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XCCW DH A" panose="03050602040000000000" pitchFamily="66" charset="0"/>
              </a:rPr>
              <a:t>Tienes</a:t>
            </a:r>
            <a:r>
              <a:rPr lang="en-GB" dirty="0" smtClean="0">
                <a:latin typeface="XCCW DH A" panose="03050602040000000000" pitchFamily="66" charset="0"/>
              </a:rPr>
              <a:t> – Do you have?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err="1" smtClean="0">
                <a:latin typeface="XCCW DH A" panose="03050602040000000000" pitchFamily="66" charset="0"/>
              </a:rPr>
              <a:t>Tengo</a:t>
            </a:r>
            <a:r>
              <a:rPr lang="en-GB" dirty="0" smtClean="0">
                <a:latin typeface="XCCW DH A" panose="03050602040000000000" pitchFamily="66" charset="0"/>
              </a:rPr>
              <a:t> – I have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Soy – I am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This Week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Day 1: Science- Water Cycle 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Day </a:t>
            </a:r>
            <a:r>
              <a:rPr lang="en-GB" dirty="0">
                <a:latin typeface="XCCW DH A" panose="03050602040000000000" pitchFamily="66" charset="0"/>
              </a:rPr>
              <a:t>2</a:t>
            </a:r>
            <a:r>
              <a:rPr lang="en-GB" dirty="0" smtClean="0">
                <a:latin typeface="XCCW DH A" panose="03050602040000000000" pitchFamily="66" charset="0"/>
              </a:rPr>
              <a:t>: Ancient Egyptians – Introduction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Day 3: Ancient Egyptians – Importance of the River Nile </a:t>
            </a:r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Day 4: Spanish – La </a:t>
            </a:r>
            <a:r>
              <a:rPr lang="en-US" dirty="0" err="1" smtClean="0">
                <a:latin typeface="XCCW DH A" panose="03050602040000000000" pitchFamily="66" charset="0"/>
              </a:rPr>
              <a:t>Familia</a:t>
            </a:r>
            <a:endParaRPr lang="en-US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XCCW DH A" panose="03050602040000000000" pitchFamily="66" charset="0"/>
              </a:rPr>
              <a:t>Day 5: </a:t>
            </a:r>
            <a:r>
              <a:rPr lang="en-GB" dirty="0" smtClean="0">
                <a:latin typeface="XCCW DH A" panose="03050602040000000000" pitchFamily="66" charset="0"/>
              </a:rPr>
              <a:t>Music- </a:t>
            </a:r>
            <a:r>
              <a:rPr lang="en-GB" dirty="0">
                <a:latin typeface="XCCW DH A" panose="03050602040000000000" pitchFamily="66" charset="0"/>
              </a:rPr>
              <a:t>Mamma </a:t>
            </a:r>
            <a:r>
              <a:rPr lang="en-GB" dirty="0" smtClean="0">
                <a:latin typeface="XCCW DH A" panose="03050602040000000000" pitchFamily="66" charset="0"/>
              </a:rPr>
              <a:t>Mia – Verse 3 and chorus variation</a:t>
            </a: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6087" y="540327"/>
            <a:ext cx="904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XCCW DH A" panose="03050602040000000000" pitchFamily="66" charset="0"/>
              </a:rPr>
              <a:t>Day 4- Spanish Recap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203" y="1131193"/>
            <a:ext cx="7881038" cy="55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75" y="341267"/>
            <a:ext cx="7768183" cy="625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80" y="668112"/>
            <a:ext cx="7685043" cy="5751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17280" y="1976846"/>
            <a:ext cx="328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Si! Bravo!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62000"/>
            <a:ext cx="7467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214312"/>
            <a:ext cx="74199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35" y="840175"/>
            <a:ext cx="7902619" cy="5444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1817" y="1724297"/>
            <a:ext cx="3326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XCCW DH A" panose="03050602040000000000" pitchFamily="66" charset="0"/>
              </a:rPr>
              <a:t>BP and Hulks: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Using the vocabulary learned today, write the Spanish translations using the names.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4028" y="-174806"/>
            <a:ext cx="10515600" cy="1325563"/>
          </a:xfrm>
        </p:spPr>
        <p:txBody>
          <a:bodyPr/>
          <a:lstStyle/>
          <a:p>
            <a:r>
              <a:rPr lang="en-US" u="sng" dirty="0" smtClean="0">
                <a:latin typeface="XCCW DH A" panose="03050602040000000000" pitchFamily="66" charset="0"/>
              </a:rPr>
              <a:t>Main Task</a:t>
            </a:r>
            <a:endParaRPr lang="en-GB" u="sng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7" y="-35062"/>
            <a:ext cx="10515600" cy="1325563"/>
          </a:xfrm>
        </p:spPr>
        <p:txBody>
          <a:bodyPr/>
          <a:lstStyle/>
          <a:p>
            <a:r>
              <a:rPr lang="en-US" u="sng" dirty="0" smtClean="0">
                <a:latin typeface="XCCW DH A" panose="03050602040000000000" pitchFamily="66" charset="0"/>
              </a:rPr>
              <a:t>Main Task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00" y="846364"/>
            <a:ext cx="8583658" cy="5889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9131" y="1933303"/>
            <a:ext cx="26735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XCCW DH A" panose="03050602040000000000" pitchFamily="66" charset="0"/>
              </a:rPr>
              <a:t>Storms:</a:t>
            </a:r>
          </a:p>
          <a:p>
            <a:endParaRPr lang="en-GB" b="1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Circle the answer – identify whether the picture is a boy or girl first!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XCCW DH A" panose="03050602040000000000" pitchFamily="66" charset="0"/>
              </a:rPr>
              <a:t>Day 5 – Music</a:t>
            </a:r>
            <a:endParaRPr lang="en-GB" sz="2000" dirty="0">
              <a:latin typeface="XCCW DH A" panose="03050602040000000000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195" y="1348446"/>
            <a:ext cx="4587478" cy="4281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6663" y="1593669"/>
            <a:ext cx="59697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Can you remember …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What is pulse?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What is tempo?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What is rhythm?</a:t>
            </a:r>
          </a:p>
          <a:p>
            <a:r>
              <a:rPr lang="en-US" dirty="0">
                <a:latin typeface="XCCW DH A" panose="03050602040000000000" pitchFamily="66" charset="0"/>
              </a:rPr>
              <a:t>	</a:t>
            </a:r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XCCW DH A" panose="03050602040000000000" pitchFamily="66" charset="0"/>
              </a:rPr>
              <a:t>Day 5 – Music</a:t>
            </a:r>
            <a:endParaRPr lang="en-GB" sz="2000" dirty="0">
              <a:latin typeface="XCCW DH A" panose="03050602040000000000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195" y="1348446"/>
            <a:ext cx="4587478" cy="4281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6663" y="1593669"/>
            <a:ext cx="5969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Listen to the song!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US" dirty="0" smtClean="0">
                <a:latin typeface="XCCW DH A" panose="03050602040000000000" pitchFamily="66" charset="0"/>
              </a:rPr>
              <a:t>Can you remember the second verse? </a:t>
            </a:r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  <a:hlinkClick r:id="rId3"/>
              </a:rPr>
              <a:t>https://www.youtube.com/watch?v=BogW-2X_X6k</a:t>
            </a:r>
            <a:endParaRPr lang="en-GB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791" y="3788528"/>
            <a:ext cx="4083469" cy="22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XCCW DH A" panose="03050602040000000000" pitchFamily="66" charset="0"/>
              </a:rPr>
              <a:t>Day 5 – Music</a:t>
            </a:r>
            <a:endParaRPr lang="en-GB" sz="2000" dirty="0">
              <a:latin typeface="XCCW DH 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6663" y="1593669"/>
            <a:ext cx="596972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XCCW DH A" panose="03050602040000000000" pitchFamily="66" charset="0"/>
            </a:endParaRPr>
          </a:p>
          <a:p>
            <a:endParaRPr lang="en-GB" sz="1400" dirty="0" smtClean="0">
              <a:latin typeface="XCCW DH A" panose="03050602040000000000" pitchFamily="66" charset="0"/>
            </a:endParaRPr>
          </a:p>
          <a:p>
            <a:r>
              <a:rPr lang="en-GB" sz="1400" dirty="0" smtClean="0">
                <a:latin typeface="XCCW DH A" panose="03050602040000000000" pitchFamily="66" charset="0"/>
              </a:rPr>
              <a:t>Learn verse 3. </a:t>
            </a:r>
            <a:endParaRPr lang="en-GB" sz="1400" dirty="0">
              <a:latin typeface="XCCW DH A" panose="03050602040000000000" pitchFamily="66" charset="0"/>
            </a:endParaRPr>
          </a:p>
          <a:p>
            <a:endParaRPr lang="en-GB" sz="1400" dirty="0" smtClean="0">
              <a:latin typeface="XCCW DH A" panose="03050602040000000000" pitchFamily="66" charset="0"/>
            </a:endParaRPr>
          </a:p>
          <a:p>
            <a:endParaRPr lang="en-GB" sz="1400" dirty="0">
              <a:latin typeface="XCCW DH A" panose="03050602040000000000" pitchFamily="66" charset="0"/>
            </a:endParaRPr>
          </a:p>
          <a:p>
            <a:r>
              <a:rPr lang="en-GB" sz="1400" dirty="0" smtClean="0">
                <a:latin typeface="XCCW DH A" panose="03050602040000000000" pitchFamily="66" charset="0"/>
              </a:rPr>
              <a:t>Can you sing it faster or slower? (change the tempo).</a:t>
            </a:r>
          </a:p>
          <a:p>
            <a:endParaRPr lang="en-GB" sz="1400" dirty="0">
              <a:latin typeface="XCCW DH A" panose="03050602040000000000" pitchFamily="66" charset="0"/>
            </a:endParaRPr>
          </a:p>
          <a:p>
            <a:r>
              <a:rPr lang="en-GB" sz="1400" dirty="0" smtClean="0">
                <a:latin typeface="XCCW DH A" panose="03050602040000000000" pitchFamily="66" charset="0"/>
              </a:rPr>
              <a:t>Can you add the chorus? </a:t>
            </a:r>
          </a:p>
          <a:p>
            <a:endParaRPr lang="en-GB" sz="1400" dirty="0">
              <a:latin typeface="XCCW DH A" panose="03050602040000000000" pitchFamily="66" charset="0"/>
            </a:endParaRPr>
          </a:p>
          <a:p>
            <a:r>
              <a:rPr lang="en-GB" sz="1400" dirty="0" smtClean="0">
                <a:latin typeface="XCCW DH A" panose="03050602040000000000" pitchFamily="66" charset="0"/>
              </a:rPr>
              <a:t>What do you notice? Is it the same? Why?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4" y="1967172"/>
            <a:ext cx="5467350" cy="180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838" y="4208404"/>
            <a:ext cx="33813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Day 1 – The Water Cycle 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Starter questions….</a:t>
            </a:r>
          </a:p>
          <a:p>
            <a:r>
              <a:rPr lang="en-GB" dirty="0" smtClean="0">
                <a:latin typeface="XCCW DH A" panose="03050602040000000000" pitchFamily="66" charset="0"/>
              </a:rPr>
              <a:t>What do you think the water cycle is?</a:t>
            </a:r>
          </a:p>
          <a:p>
            <a:r>
              <a:rPr lang="en-GB" dirty="0" smtClean="0">
                <a:latin typeface="XCCW DH A" panose="03050602040000000000" pitchFamily="66" charset="0"/>
              </a:rPr>
              <a:t>What processes have we learned recently that might be present in the process?</a:t>
            </a:r>
          </a:p>
          <a:p>
            <a:r>
              <a:rPr lang="en-GB" dirty="0" smtClean="0">
                <a:latin typeface="XCCW DH A" panose="03050602040000000000" pitchFamily="66" charset="0"/>
              </a:rPr>
              <a:t>Does the water cycle involve solids, liquids or gases?</a:t>
            </a: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Day 1 – The Water Cycle 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03" y="1436613"/>
            <a:ext cx="6746212" cy="4740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3964" y="2219498"/>
            <a:ext cx="3433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How did you do?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The process involves gases and liquids, gas turns into a liquid but also uses solid ground to evaporate into.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Day 1 – The Water Cycle 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XCCW DH A" panose="03050602040000000000" pitchFamily="66" charset="0"/>
              </a:rPr>
              <a:t>Look at the following videos for a further explanation, what are the important features?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XCCW DH A" panose="03050602040000000000" pitchFamily="66" charset="0"/>
                <a:hlinkClick r:id="rId2"/>
              </a:rPr>
              <a:t>https://www.bbc.co.uk/bitesize/clips/zh4rkqt</a:t>
            </a:r>
            <a:endParaRPr lang="en-GB" sz="1600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sz="1600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XCCW DH A" panose="03050602040000000000" pitchFamily="66" charset="0"/>
                <a:hlinkClick r:id="rId3"/>
              </a:rPr>
              <a:t>https://www.bbc.co.uk/bitesize/clips/z8qtfg8</a:t>
            </a:r>
            <a:endParaRPr lang="en-GB" sz="1600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sz="1600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sz="1600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888" y="3028203"/>
            <a:ext cx="4038341" cy="30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Day 1 – The Water Cycle 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600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sz="1600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18" y="1440406"/>
            <a:ext cx="7012997" cy="51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Stages of the Water Cycle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600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sz="1600" dirty="0" smtClean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endParaRPr lang="en-GB" dirty="0" smtClean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34" y="1498008"/>
            <a:ext cx="3101253" cy="2284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022" y="1480271"/>
            <a:ext cx="3109738" cy="2278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392" y="4317178"/>
            <a:ext cx="3077095" cy="2277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022" y="4317178"/>
            <a:ext cx="3184553" cy="232859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297679" y="2468880"/>
            <a:ext cx="1840188" cy="16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97679" y="3341716"/>
            <a:ext cx="1961805" cy="1188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97679" y="5370022"/>
            <a:ext cx="1911928" cy="24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0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XCCW DH A" panose="03050602040000000000" pitchFamily="66" charset="0"/>
              </a:rPr>
              <a:t>Day 1 -Task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467" y="1365972"/>
            <a:ext cx="4901404" cy="51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137" y="627017"/>
            <a:ext cx="10863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XCCW DH A" panose="03050602040000000000" pitchFamily="66" charset="0"/>
              </a:rPr>
              <a:t>Day 2 – Ancient Egyptians - Introduction </a:t>
            </a:r>
            <a:endParaRPr lang="en-GB" sz="2800" dirty="0">
              <a:latin typeface="XCCW DH A" panose="03050602040000000000" pitchFamily="66" charset="0"/>
            </a:endParaRPr>
          </a:p>
          <a:p>
            <a:endParaRPr lang="en-GB" sz="2800" dirty="0"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77" y="1285528"/>
            <a:ext cx="5052695" cy="489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0676" y="2194560"/>
            <a:ext cx="4580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Think about…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What continent might it be on?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What country is it near?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Have you ever visited?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632</Words>
  <Application>Microsoft Office PowerPoint</Application>
  <PresentationFormat>Widescreen</PresentationFormat>
  <Paragraphs>156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XCCW DH A</vt:lpstr>
      <vt:lpstr>Office Theme</vt:lpstr>
      <vt:lpstr>Curriculum</vt:lpstr>
      <vt:lpstr>This Week</vt:lpstr>
      <vt:lpstr>Day 1 – The Water Cycle </vt:lpstr>
      <vt:lpstr>Day 1 – The Water Cycle </vt:lpstr>
      <vt:lpstr>Day 1 – The Water Cycle </vt:lpstr>
      <vt:lpstr>Day 1 – The Water Cycle </vt:lpstr>
      <vt:lpstr>Stages of the Water Cycle</vt:lpstr>
      <vt:lpstr>Day 1 -Task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Task</vt:lpstr>
      <vt:lpstr>Main Task</vt:lpstr>
      <vt:lpstr>Day 5 – Music</vt:lpstr>
      <vt:lpstr>Day 5 – Music</vt:lpstr>
      <vt:lpstr>Day 5 – Music</vt:lpstr>
    </vt:vector>
  </TitlesOfParts>
  <Company>Exceed MAT - Horton Grange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</dc:title>
  <dc:creator>SabiaBegum</dc:creator>
  <cp:lastModifiedBy>Gemma McCallion</cp:lastModifiedBy>
  <cp:revision>54</cp:revision>
  <dcterms:created xsi:type="dcterms:W3CDTF">2020-10-12T11:52:52Z</dcterms:created>
  <dcterms:modified xsi:type="dcterms:W3CDTF">2020-11-19T19:11:42Z</dcterms:modified>
</cp:coreProperties>
</file>