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11" r:id="rId5"/>
    <p:sldId id="312" r:id="rId6"/>
    <p:sldId id="313" r:id="rId7"/>
    <p:sldId id="314" r:id="rId8"/>
    <p:sldId id="261" r:id="rId9"/>
    <p:sldId id="262" r:id="rId10"/>
    <p:sldId id="295" r:id="rId11"/>
    <p:sldId id="315" r:id="rId12"/>
    <p:sldId id="276" r:id="rId13"/>
    <p:sldId id="316" r:id="rId14"/>
    <p:sldId id="305" r:id="rId15"/>
    <p:sldId id="267" r:id="rId16"/>
    <p:sldId id="306" r:id="rId17"/>
    <p:sldId id="301" r:id="rId18"/>
    <p:sldId id="317" r:id="rId19"/>
    <p:sldId id="318" r:id="rId20"/>
    <p:sldId id="319" r:id="rId21"/>
    <p:sldId id="320" r:id="rId22"/>
    <p:sldId id="302" r:id="rId23"/>
    <p:sldId id="309" r:id="rId24"/>
    <p:sldId id="30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47" autoAdjust="0"/>
    <p:restoredTop sz="94660"/>
  </p:normalViewPr>
  <p:slideViewPr>
    <p:cSldViewPr snapToGrid="0">
      <p:cViewPr>
        <p:scale>
          <a:sx n="70" d="100"/>
          <a:sy n="70" d="100"/>
        </p:scale>
        <p:origin x="1302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C7E0-2678-4D48-8AFF-3099E81CECFE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C92D-D759-4DEA-A7B8-1E0DA996D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394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C7E0-2678-4D48-8AFF-3099E81CECFE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C92D-D759-4DEA-A7B8-1E0DA996D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504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C7E0-2678-4D48-8AFF-3099E81CECFE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C92D-D759-4DEA-A7B8-1E0DA996D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82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C7E0-2678-4D48-8AFF-3099E81CECFE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C92D-D759-4DEA-A7B8-1E0DA996D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033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C7E0-2678-4D48-8AFF-3099E81CECFE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C92D-D759-4DEA-A7B8-1E0DA996D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554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C7E0-2678-4D48-8AFF-3099E81CECFE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C92D-D759-4DEA-A7B8-1E0DA996D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098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C7E0-2678-4D48-8AFF-3099E81CECFE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C92D-D759-4DEA-A7B8-1E0DA996D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98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C7E0-2678-4D48-8AFF-3099E81CECFE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C92D-D759-4DEA-A7B8-1E0DA996D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4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C7E0-2678-4D48-8AFF-3099E81CECFE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C92D-D759-4DEA-A7B8-1E0DA996D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75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C7E0-2678-4D48-8AFF-3099E81CECFE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C92D-D759-4DEA-A7B8-1E0DA996D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303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C7E0-2678-4D48-8AFF-3099E81CECFE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C92D-D759-4DEA-A7B8-1E0DA996D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159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8C7E0-2678-4D48-8AFF-3099E81CECFE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FC92D-D759-4DEA-A7B8-1E0DA996D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13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ogW-2X_X6k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XCCW DH A" panose="03050602040000000000" pitchFamily="66" charset="0"/>
              </a:rPr>
              <a:t>Curriculum</a:t>
            </a:r>
            <a:endParaRPr lang="en-GB" dirty="0">
              <a:latin typeface="XCCW DH A" panose="030506020400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XCCW DH A" panose="03050602040000000000" pitchFamily="66" charset="0"/>
              </a:rPr>
              <a:t>Week Commencing: </a:t>
            </a:r>
            <a:r>
              <a:rPr lang="en-GB" dirty="0" smtClean="0">
                <a:latin typeface="XCCW DH A" panose="03050602040000000000" pitchFamily="66" charset="0"/>
              </a:rPr>
              <a:t>16.11.2020  </a:t>
            </a:r>
            <a:endParaRPr lang="en-GB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37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9688" y="548640"/>
            <a:ext cx="10738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XCCW DH A" panose="03050602040000000000" pitchFamily="66" charset="0"/>
              </a:rPr>
              <a:t>You will need something to jump from for this activity – Preferably a bed. </a:t>
            </a:r>
            <a:r>
              <a:rPr lang="en-US" dirty="0" smtClean="0">
                <a:latin typeface="XCCW DH A" panose="03050602040000000000" pitchFamily="66" charset="0"/>
              </a:rPr>
              <a:t>Make sure that there is nothing surrounding the bed. Place a blanket on to the floor to ensure safe landing.</a:t>
            </a:r>
            <a:endParaRPr lang="en-GB" dirty="0">
              <a:latin typeface="XCCW DH 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281" y="1783309"/>
            <a:ext cx="716280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u="sng" dirty="0" smtClean="0">
                <a:latin typeface="XCCW DH A" panose="03050602040000000000" pitchFamily="66" charset="0"/>
              </a:rPr>
              <a:t>Main - Types of jumps and leaps</a:t>
            </a:r>
            <a:endParaRPr lang="en-GB" sz="3600" u="sng" dirty="0">
              <a:latin typeface="XCCW DH A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237" t="11139" r="4874" b="19245"/>
          <a:stretch/>
        </p:blipFill>
        <p:spPr>
          <a:xfrm>
            <a:off x="84083" y="1690688"/>
            <a:ext cx="5182180" cy="28684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127" t="8473" r="5844" b="16006"/>
          <a:stretch/>
        </p:blipFill>
        <p:spPr>
          <a:xfrm>
            <a:off x="6547945" y="1408385"/>
            <a:ext cx="5192110" cy="315076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023" t="10805" r="5208" b="16617"/>
          <a:stretch/>
        </p:blipFill>
        <p:spPr>
          <a:xfrm>
            <a:off x="3909847" y="3993929"/>
            <a:ext cx="4897822" cy="27700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769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771" y="490451"/>
            <a:ext cx="6040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XCCW DH A" panose="03050602040000000000" pitchFamily="66" charset="0"/>
              </a:rPr>
              <a:t>Day </a:t>
            </a:r>
            <a:r>
              <a:rPr lang="en-GB" sz="2400" dirty="0" smtClean="0">
                <a:latin typeface="XCCW DH A" panose="03050602040000000000" pitchFamily="66" charset="0"/>
              </a:rPr>
              <a:t>3- PSHE - Anti-Bullying</a:t>
            </a:r>
            <a:endParaRPr lang="en-GB" sz="2400" dirty="0" smtClean="0">
              <a:latin typeface="XCCW DH 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01" y="1407729"/>
            <a:ext cx="9658350" cy="952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01" y="2815842"/>
            <a:ext cx="6025548" cy="35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7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XCCW DH A" panose="03050602040000000000" pitchFamily="66" charset="0"/>
              </a:rPr>
              <a:t>What is bullying and who can you tell?</a:t>
            </a:r>
            <a:endParaRPr lang="en-GB" u="sng" dirty="0">
              <a:latin typeface="XCCW DH A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70" y="1804658"/>
            <a:ext cx="4554758" cy="4507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932" y="2622002"/>
            <a:ext cx="5551504" cy="283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8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771" y="490451"/>
            <a:ext cx="8829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Day 3- </a:t>
            </a:r>
            <a:r>
              <a:rPr lang="en-GB" sz="2400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Create an anti-bullying poster</a:t>
            </a:r>
            <a:r>
              <a:rPr lang="en-GB" sz="2400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 </a:t>
            </a:r>
            <a:endParaRPr lang="en-GB" sz="2400" dirty="0" smtClean="0">
              <a:solidFill>
                <a:srgbClr val="FF0000"/>
              </a:solidFill>
              <a:latin typeface="XCCW DH A" panose="03050602040000000000" pitchFamily="66" charset="0"/>
            </a:endParaRPr>
          </a:p>
        </p:txBody>
      </p:sp>
      <p:pic>
        <p:nvPicPr>
          <p:cNvPr id="1026" name="Picture 2" descr="Anti-Bullying Week 2016 Competition Winners | OXME.IN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16" y="1268964"/>
            <a:ext cx="6151919" cy="47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10500" y="1816100"/>
            <a:ext cx="3759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Include why we need to stamp out bullying. </a:t>
            </a:r>
          </a:p>
          <a:p>
            <a:endParaRPr lang="en-US" dirty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Who we should tell?</a:t>
            </a:r>
          </a:p>
          <a:p>
            <a:endParaRPr lang="en-US" dirty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Make it </a:t>
            </a:r>
            <a:r>
              <a:rPr lang="en-US" dirty="0" err="1" smtClean="0">
                <a:solidFill>
                  <a:srgbClr val="FF0000"/>
                </a:solidFill>
                <a:latin typeface="XCCW DH A" panose="03050602040000000000" pitchFamily="66" charset="0"/>
              </a:rPr>
              <a:t>colourful</a:t>
            </a:r>
            <a:r>
              <a:rPr lang="en-US" dirty="0">
                <a:solidFill>
                  <a:srgbClr val="FF0000"/>
                </a:solidFill>
                <a:latin typeface="XCCW DH A" panose="03050602040000000000" pitchFamily="66" charset="0"/>
              </a:rPr>
              <a:t>.</a:t>
            </a:r>
            <a:endParaRPr lang="en-GB" dirty="0">
              <a:solidFill>
                <a:srgbClr val="FF0000"/>
              </a:solidFill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97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6087" y="540327"/>
            <a:ext cx="9047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XCCW DH A" panose="03050602040000000000" pitchFamily="66" charset="0"/>
              </a:rPr>
              <a:t>Day 4- Spanish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" y="1262199"/>
            <a:ext cx="2895600" cy="1485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59543" y="1384663"/>
            <a:ext cx="68447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XCCW DH A" panose="03050602040000000000" pitchFamily="66" charset="0"/>
              </a:rPr>
              <a:t>Can you remember how to count from 1-20?</a:t>
            </a:r>
          </a:p>
          <a:p>
            <a:endParaRPr lang="en-GB" dirty="0">
              <a:latin typeface="XCCW DH A" panose="03050602040000000000" pitchFamily="66" charset="0"/>
            </a:endParaRPr>
          </a:p>
          <a:p>
            <a:endParaRPr lang="en-GB" dirty="0" smtClean="0">
              <a:latin typeface="XCCW DH A" panose="03050602040000000000" pitchFamily="66" charset="0"/>
            </a:endParaRPr>
          </a:p>
          <a:p>
            <a:endParaRPr lang="en-GB" dirty="0">
              <a:latin typeface="XCCW DH A" panose="03050602040000000000" pitchFamily="66" charset="0"/>
            </a:endParaRPr>
          </a:p>
          <a:p>
            <a:endParaRPr lang="en-GB" dirty="0" smtClean="0">
              <a:latin typeface="XCCW DH A" panose="03050602040000000000" pitchFamily="66" charset="0"/>
            </a:endParaRPr>
          </a:p>
          <a:p>
            <a:endParaRPr lang="en-GB" dirty="0">
              <a:latin typeface="XCCW DH A" panose="03050602040000000000" pitchFamily="66" charset="0"/>
            </a:endParaRPr>
          </a:p>
          <a:p>
            <a:endParaRPr lang="en-GB" dirty="0" smtClean="0">
              <a:latin typeface="XCCW DH A" panose="03050602040000000000" pitchFamily="66" charset="0"/>
            </a:endParaRPr>
          </a:p>
          <a:p>
            <a:endParaRPr lang="en-GB" dirty="0">
              <a:latin typeface="XCCW DH A" panose="03050602040000000000" pitchFamily="66" charset="0"/>
            </a:endParaRPr>
          </a:p>
          <a:p>
            <a:r>
              <a:rPr lang="en-GB" dirty="0" smtClean="0">
                <a:latin typeface="XCCW DH A" panose="03050602040000000000" pitchFamily="66" charset="0"/>
              </a:rPr>
              <a:t>Can you remember any of these people from last week?</a:t>
            </a:r>
            <a:endParaRPr lang="en-GB" dirty="0">
              <a:latin typeface="XCCW DH A" panose="03050602040000000000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77" y="3102700"/>
            <a:ext cx="450532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0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6087" y="540327"/>
            <a:ext cx="9047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XCCW DH A" panose="03050602040000000000" pitchFamily="66" charset="0"/>
              </a:rPr>
              <a:t>Day 4- </a:t>
            </a:r>
            <a:r>
              <a:rPr lang="en-GB" sz="2400" dirty="0" smtClean="0">
                <a:latin typeface="XCCW DH A" panose="03050602040000000000" pitchFamily="66" charset="0"/>
              </a:rPr>
              <a:t>Spanish Recap</a:t>
            </a:r>
            <a:endParaRPr lang="en-GB" sz="2400" dirty="0" smtClean="0">
              <a:latin typeface="XCCW DH A" panose="03050602040000000000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203" y="1131193"/>
            <a:ext cx="7881038" cy="554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54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2" y="701675"/>
            <a:ext cx="8372475" cy="5429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86900" y="2146300"/>
            <a:ext cx="2400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XCCW DH A" panose="03050602040000000000" pitchFamily="66" charset="0"/>
              </a:rPr>
              <a:t>Get someone to test you. </a:t>
            </a:r>
          </a:p>
          <a:p>
            <a:r>
              <a:rPr lang="en-US" dirty="0" smtClean="0">
                <a:latin typeface="XCCW DH A" panose="03050602040000000000" pitchFamily="66" charset="0"/>
              </a:rPr>
              <a:t>How many did you get correct?</a:t>
            </a:r>
          </a:p>
        </p:txBody>
      </p:sp>
    </p:spTree>
    <p:extLst>
      <p:ext uri="{BB962C8B-B14F-4D97-AF65-F5344CB8AC3E}">
        <p14:creationId xmlns:p14="http://schemas.microsoft.com/office/powerpoint/2010/main" val="246151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50" y="1328738"/>
            <a:ext cx="6394450" cy="45261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6738" y="947738"/>
            <a:ext cx="4957246" cy="2151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479" y="3327401"/>
            <a:ext cx="4703763" cy="308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7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6638" y="682624"/>
            <a:ext cx="8248333" cy="529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XCCW DH A" panose="03050602040000000000" pitchFamily="66" charset="0"/>
              </a:rPr>
              <a:t>This Week</a:t>
            </a:r>
            <a:endParaRPr lang="en-GB" u="sng" dirty="0">
              <a:latin typeface="XCCW DH A" panose="03050602040000000000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XCCW DH A" panose="03050602040000000000" pitchFamily="66" charset="0"/>
              </a:rPr>
              <a:t>Day 1: </a:t>
            </a:r>
            <a:r>
              <a:rPr lang="en-GB" dirty="0" smtClean="0">
                <a:latin typeface="XCCW DH A" panose="03050602040000000000" pitchFamily="66" charset="0"/>
              </a:rPr>
              <a:t>Science- Condensation</a:t>
            </a:r>
            <a:endParaRPr lang="en-GB" dirty="0" smtClean="0">
              <a:latin typeface="XCCW DH A" panose="03050602040000000000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XCCW DH A" panose="03050602040000000000" pitchFamily="66" charset="0"/>
              </a:rPr>
              <a:t>Day </a:t>
            </a:r>
            <a:r>
              <a:rPr lang="en-GB" dirty="0">
                <a:latin typeface="XCCW DH A" panose="03050602040000000000" pitchFamily="66" charset="0"/>
              </a:rPr>
              <a:t>2</a:t>
            </a:r>
            <a:r>
              <a:rPr lang="en-GB" dirty="0" smtClean="0">
                <a:latin typeface="XCCW DH A" panose="03050602040000000000" pitchFamily="66" charset="0"/>
              </a:rPr>
              <a:t>: P.E – Gymnastics</a:t>
            </a:r>
            <a:endParaRPr lang="en-GB" dirty="0" smtClean="0">
              <a:latin typeface="XCCW DH A" panose="03050602040000000000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XCCW DH A" panose="03050602040000000000" pitchFamily="66" charset="0"/>
              </a:rPr>
              <a:t>Day </a:t>
            </a:r>
            <a:r>
              <a:rPr lang="en-GB" dirty="0" smtClean="0">
                <a:latin typeface="XCCW DH A" panose="03050602040000000000" pitchFamily="66" charset="0"/>
              </a:rPr>
              <a:t>3: PSHE – Ant-Bullying week </a:t>
            </a:r>
          </a:p>
          <a:p>
            <a:pPr marL="0" indent="0">
              <a:buNone/>
            </a:pPr>
            <a:r>
              <a:rPr lang="en-US" dirty="0" smtClean="0">
                <a:latin typeface="XCCW DH A" panose="03050602040000000000" pitchFamily="66" charset="0"/>
              </a:rPr>
              <a:t>Day 4: Spanish – La </a:t>
            </a:r>
            <a:r>
              <a:rPr lang="en-US" dirty="0" err="1" smtClean="0">
                <a:latin typeface="XCCW DH A" panose="03050602040000000000" pitchFamily="66" charset="0"/>
              </a:rPr>
              <a:t>Familia</a:t>
            </a:r>
            <a:endParaRPr lang="en-US" dirty="0" smtClean="0">
              <a:latin typeface="XCCW DH A" panose="03050602040000000000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XCCW DH A" panose="03050602040000000000" pitchFamily="66" charset="0"/>
              </a:rPr>
              <a:t>Day 5: </a:t>
            </a:r>
            <a:r>
              <a:rPr lang="en-GB" dirty="0" smtClean="0">
                <a:latin typeface="XCCW DH A" panose="03050602040000000000" pitchFamily="66" charset="0"/>
              </a:rPr>
              <a:t>Music- </a:t>
            </a:r>
            <a:r>
              <a:rPr lang="en-GB" dirty="0">
                <a:latin typeface="XCCW DH A" panose="03050602040000000000" pitchFamily="66" charset="0"/>
              </a:rPr>
              <a:t>Mamma Mia</a:t>
            </a:r>
          </a:p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46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449" y="1061244"/>
            <a:ext cx="11320717" cy="469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4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XCCW DH A" panose="03050602040000000000" pitchFamily="66" charset="0"/>
              </a:rPr>
              <a:t>Main Task</a:t>
            </a:r>
            <a:endParaRPr lang="en-GB" u="sng" dirty="0">
              <a:latin typeface="XCCW DH A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742" y="1290566"/>
            <a:ext cx="7565623" cy="475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3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 smtClean="0">
                <a:latin typeface="XCCW DH A" panose="03050602040000000000" pitchFamily="66" charset="0"/>
              </a:rPr>
              <a:t>Day 5 – Music</a:t>
            </a:r>
            <a:endParaRPr lang="en-GB" sz="2000" dirty="0">
              <a:latin typeface="XCCW DH A" panose="03050602040000000000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195" y="1348446"/>
            <a:ext cx="4587478" cy="42816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56663" y="1593669"/>
            <a:ext cx="59697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XCCW DH A" panose="03050602040000000000" pitchFamily="66" charset="0"/>
              </a:rPr>
              <a:t>Can you remember …</a:t>
            </a:r>
          </a:p>
          <a:p>
            <a:endParaRPr lang="en-GB" dirty="0">
              <a:latin typeface="XCCW DH A" panose="03050602040000000000" pitchFamily="66" charset="0"/>
            </a:endParaRPr>
          </a:p>
          <a:p>
            <a:endParaRPr lang="en-GB" dirty="0" smtClean="0">
              <a:latin typeface="XCCW DH A" panose="03050602040000000000" pitchFamily="66" charset="0"/>
            </a:endParaRPr>
          </a:p>
          <a:p>
            <a:r>
              <a:rPr lang="en-GB" dirty="0" smtClean="0">
                <a:latin typeface="XCCW DH A" panose="03050602040000000000" pitchFamily="66" charset="0"/>
              </a:rPr>
              <a:t>What is pulse?</a:t>
            </a:r>
          </a:p>
          <a:p>
            <a:endParaRPr lang="en-GB" dirty="0">
              <a:latin typeface="XCCW DH A" panose="03050602040000000000" pitchFamily="66" charset="0"/>
            </a:endParaRPr>
          </a:p>
          <a:p>
            <a:r>
              <a:rPr lang="en-GB" dirty="0" smtClean="0">
                <a:latin typeface="XCCW DH A" panose="03050602040000000000" pitchFamily="66" charset="0"/>
              </a:rPr>
              <a:t>What is tempo?</a:t>
            </a:r>
          </a:p>
          <a:p>
            <a:endParaRPr lang="en-GB" dirty="0">
              <a:latin typeface="XCCW DH A" panose="03050602040000000000" pitchFamily="66" charset="0"/>
            </a:endParaRPr>
          </a:p>
          <a:p>
            <a:r>
              <a:rPr lang="en-GB" dirty="0" smtClean="0">
                <a:latin typeface="XCCW DH A" panose="03050602040000000000" pitchFamily="66" charset="0"/>
              </a:rPr>
              <a:t>What is rhythm</a:t>
            </a:r>
            <a:r>
              <a:rPr lang="en-GB" dirty="0" smtClean="0">
                <a:latin typeface="XCCW DH A" panose="03050602040000000000" pitchFamily="66" charset="0"/>
              </a:rPr>
              <a:t>?</a:t>
            </a:r>
          </a:p>
          <a:p>
            <a:r>
              <a:rPr lang="en-US" dirty="0">
                <a:latin typeface="XCCW DH A" panose="03050602040000000000" pitchFamily="66" charset="0"/>
              </a:rPr>
              <a:t>	</a:t>
            </a:r>
            <a:endParaRPr lang="en-GB" dirty="0" smtClean="0">
              <a:latin typeface="XCCW DH A" panose="03050602040000000000" pitchFamily="66" charset="0"/>
            </a:endParaRPr>
          </a:p>
          <a:p>
            <a:endParaRPr lang="en-GB" dirty="0">
              <a:latin typeface="XCCW DH A" panose="03050602040000000000" pitchFamily="66" charset="0"/>
            </a:endParaRPr>
          </a:p>
          <a:p>
            <a:endParaRPr lang="en-GB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16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 smtClean="0">
                <a:latin typeface="XCCW DH A" panose="03050602040000000000" pitchFamily="66" charset="0"/>
              </a:rPr>
              <a:t>Day 5 – Music</a:t>
            </a:r>
            <a:endParaRPr lang="en-GB" sz="2000" dirty="0">
              <a:latin typeface="XCCW DH A" panose="03050602040000000000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195" y="1348446"/>
            <a:ext cx="4587478" cy="42816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56663" y="1593669"/>
            <a:ext cx="59697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XCCW DH A" panose="03050602040000000000" pitchFamily="66" charset="0"/>
              </a:rPr>
              <a:t>Listen to the song</a:t>
            </a:r>
            <a:r>
              <a:rPr lang="en-GB" dirty="0" smtClean="0">
                <a:latin typeface="XCCW DH A" panose="03050602040000000000" pitchFamily="66" charset="0"/>
              </a:rPr>
              <a:t>!</a:t>
            </a:r>
          </a:p>
          <a:p>
            <a:endParaRPr lang="en-US" dirty="0">
              <a:latin typeface="XCCW DH A" panose="03050602040000000000" pitchFamily="66" charset="0"/>
            </a:endParaRPr>
          </a:p>
          <a:p>
            <a:r>
              <a:rPr lang="en-US" dirty="0" smtClean="0">
                <a:latin typeface="XCCW DH A" panose="03050602040000000000" pitchFamily="66" charset="0"/>
              </a:rPr>
              <a:t>Can you remember the first verse? </a:t>
            </a:r>
            <a:endParaRPr lang="en-GB" dirty="0" smtClean="0">
              <a:latin typeface="XCCW DH A" panose="03050602040000000000" pitchFamily="66" charset="0"/>
            </a:endParaRPr>
          </a:p>
          <a:p>
            <a:endParaRPr lang="en-GB" dirty="0">
              <a:latin typeface="XCCW DH A" panose="03050602040000000000" pitchFamily="66" charset="0"/>
            </a:endParaRPr>
          </a:p>
          <a:p>
            <a:r>
              <a:rPr lang="en-GB" dirty="0" smtClean="0">
                <a:latin typeface="XCCW DH A" panose="03050602040000000000" pitchFamily="66" charset="0"/>
                <a:hlinkClick r:id="rId3"/>
              </a:rPr>
              <a:t>https://www.youtube.com/watch?v=BogW-2X_X6k</a:t>
            </a:r>
            <a:endParaRPr lang="en-GB" dirty="0">
              <a:latin typeface="XCCW DH A" panose="03050602040000000000" pitchFamily="66" charset="0"/>
            </a:endParaRPr>
          </a:p>
          <a:p>
            <a:endParaRPr lang="en-GB" dirty="0">
              <a:latin typeface="XCCW DH 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795" y="3624994"/>
            <a:ext cx="44291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8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 smtClean="0">
                <a:latin typeface="XCCW DH A" panose="03050602040000000000" pitchFamily="66" charset="0"/>
              </a:rPr>
              <a:t>Day 5 – Music</a:t>
            </a:r>
            <a:endParaRPr lang="en-GB" sz="2000" dirty="0">
              <a:latin typeface="XCCW DH A" panose="030506020400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6663" y="1593669"/>
            <a:ext cx="59697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XCCW DH A" panose="03050602040000000000" pitchFamily="66" charset="0"/>
            </a:endParaRPr>
          </a:p>
          <a:p>
            <a:endParaRPr lang="en-GB" dirty="0" smtClean="0">
              <a:latin typeface="XCCW DH A" panose="03050602040000000000" pitchFamily="66" charset="0"/>
            </a:endParaRPr>
          </a:p>
          <a:p>
            <a:r>
              <a:rPr lang="en-GB" dirty="0" smtClean="0">
                <a:latin typeface="XCCW DH A" panose="03050602040000000000" pitchFamily="66" charset="0"/>
              </a:rPr>
              <a:t>Learn verse </a:t>
            </a:r>
            <a:r>
              <a:rPr lang="en-GB" dirty="0" smtClean="0">
                <a:latin typeface="XCCW DH A" panose="03050602040000000000" pitchFamily="66" charset="0"/>
              </a:rPr>
              <a:t>2. </a:t>
            </a:r>
            <a:endParaRPr lang="en-GB" dirty="0">
              <a:latin typeface="XCCW DH A" panose="03050602040000000000" pitchFamily="66" charset="0"/>
            </a:endParaRPr>
          </a:p>
          <a:p>
            <a:endParaRPr lang="en-GB" dirty="0" smtClean="0">
              <a:latin typeface="XCCW DH A" panose="03050602040000000000" pitchFamily="66" charset="0"/>
            </a:endParaRPr>
          </a:p>
          <a:p>
            <a:endParaRPr lang="en-GB" dirty="0">
              <a:latin typeface="XCCW DH A" panose="03050602040000000000" pitchFamily="66" charset="0"/>
            </a:endParaRPr>
          </a:p>
          <a:p>
            <a:r>
              <a:rPr lang="en-GB" dirty="0" smtClean="0">
                <a:latin typeface="XCCW DH A" panose="03050602040000000000" pitchFamily="66" charset="0"/>
              </a:rPr>
              <a:t>Can you sing it faster or slower? (change the tempo). </a:t>
            </a:r>
            <a:endParaRPr lang="en-GB" dirty="0">
              <a:latin typeface="XCCW DH A" panose="03050602040000000000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23" y="1888084"/>
            <a:ext cx="5264910" cy="294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7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XCCW DH A" panose="03050602040000000000" pitchFamily="66" charset="0"/>
              </a:rPr>
              <a:t>Day </a:t>
            </a:r>
            <a:r>
              <a:rPr lang="en-GB" u="sng" dirty="0" smtClean="0">
                <a:latin typeface="XCCW DH A" panose="03050602040000000000" pitchFamily="66" charset="0"/>
              </a:rPr>
              <a:t>1 - Condensation</a:t>
            </a:r>
            <a:endParaRPr lang="en-GB" u="sng" dirty="0">
              <a:latin typeface="XCCW DH 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  <a:p>
            <a:endParaRPr lang="en-GB" dirty="0" smtClean="0">
              <a:latin typeface="XCCW DH A" panose="03050602040000000000" pitchFamily="66" charset="0"/>
            </a:endParaRPr>
          </a:p>
          <a:p>
            <a:endParaRPr lang="en-GB" dirty="0">
              <a:latin typeface="XCCW DH A" panose="03050602040000000000" pitchFamily="66" charset="0"/>
            </a:endParaRPr>
          </a:p>
          <a:p>
            <a:endParaRPr lang="en-GB" dirty="0" smtClean="0">
              <a:latin typeface="XCCW DH A" panose="03050602040000000000" pitchFamily="66" charset="0"/>
            </a:endParaRPr>
          </a:p>
          <a:p>
            <a:endParaRPr lang="en-GB" dirty="0">
              <a:latin typeface="XCCW DH A" panose="03050602040000000000" pitchFamily="66" charset="0"/>
            </a:endParaRPr>
          </a:p>
          <a:p>
            <a:endParaRPr lang="en-GB" dirty="0" smtClean="0">
              <a:latin typeface="XCCW DH A" panose="03050602040000000000" pitchFamily="66" charset="0"/>
            </a:endParaRPr>
          </a:p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55" y="2235529"/>
            <a:ext cx="7437383" cy="33454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24497" y="2235529"/>
            <a:ext cx="34579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What is that coming from the woman’s mouth?</a:t>
            </a:r>
          </a:p>
          <a:p>
            <a:endParaRPr lang="en-US" dirty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endParaRPr lang="en-US" dirty="0" smtClean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Find out on the next slide</a:t>
            </a:r>
            <a:endParaRPr lang="en-GB" dirty="0">
              <a:solidFill>
                <a:srgbClr val="FF0000"/>
              </a:solidFill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08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XCCW DH A" panose="03050602040000000000" pitchFamily="66" charset="0"/>
              </a:rPr>
              <a:t>Condensation</a:t>
            </a:r>
            <a:endParaRPr lang="en-GB" u="sng" dirty="0">
              <a:latin typeface="XCCW DH A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84" y="2137213"/>
            <a:ext cx="10642216" cy="360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5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448" y="1650815"/>
            <a:ext cx="6324271" cy="4224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738" y="704193"/>
            <a:ext cx="9879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Who do you agree with? Why do you agree with them?</a:t>
            </a:r>
            <a:endParaRPr lang="en-GB" dirty="0">
              <a:solidFill>
                <a:srgbClr val="FF0000"/>
              </a:solidFill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70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18683" cy="1274489"/>
          </a:xfrm>
        </p:spPr>
        <p:txBody>
          <a:bodyPr/>
          <a:lstStyle/>
          <a:p>
            <a:r>
              <a:rPr lang="en-US" u="sng" dirty="0" smtClean="0">
                <a:latin typeface="XCCW DH A" panose="03050602040000000000" pitchFamily="66" charset="0"/>
              </a:rPr>
              <a:t>Condensation</a:t>
            </a:r>
            <a:endParaRPr lang="en-GB" u="sng" dirty="0">
              <a:latin typeface="XCCW DH A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612" y="2148216"/>
            <a:ext cx="4676775" cy="1552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250" y="2148216"/>
            <a:ext cx="475297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5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XCCW DH A" panose="03050602040000000000" pitchFamily="66" charset="0"/>
              </a:rPr>
              <a:t>Main Task</a:t>
            </a:r>
            <a:endParaRPr lang="en-GB" u="sng" dirty="0">
              <a:latin typeface="XCCW DH A" panose="03050602040000000000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7"/>
            <a:ext cx="4230592" cy="50181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5103" y="3599576"/>
            <a:ext cx="3507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XCCW DH A" panose="03050602040000000000" pitchFamily="66" charset="0"/>
              </a:rPr>
              <a:t>Further Challenge – </a:t>
            </a:r>
            <a:r>
              <a:rPr lang="en-US" dirty="0" smtClean="0">
                <a:latin typeface="XCCW DH A" panose="03050602040000000000" pitchFamily="66" charset="0"/>
              </a:rPr>
              <a:t>can you  think of any more examples of condensation?</a:t>
            </a:r>
            <a:endParaRPr lang="en-GB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30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4137" y="627017"/>
            <a:ext cx="60003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XCCW DH A" panose="03050602040000000000" pitchFamily="66" charset="0"/>
              </a:rPr>
              <a:t>Day </a:t>
            </a:r>
            <a:r>
              <a:rPr lang="en-GB" sz="2800" dirty="0" smtClean="0">
                <a:latin typeface="XCCW DH A" panose="03050602040000000000" pitchFamily="66" charset="0"/>
              </a:rPr>
              <a:t>2 – PE Gymnastics </a:t>
            </a:r>
            <a:endParaRPr lang="en-GB" sz="2800" dirty="0">
              <a:latin typeface="XCCW DH A" panose="03050602040000000000" pitchFamily="66" charset="0"/>
            </a:endParaRPr>
          </a:p>
          <a:p>
            <a:endParaRPr lang="en-GB" sz="2800" dirty="0">
              <a:latin typeface="XCCW DH A" panose="03050602040000000000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20" y="1710958"/>
            <a:ext cx="7115175" cy="4181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19697" y="2280745"/>
            <a:ext cx="42566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XCCW DH A" panose="03050602040000000000" pitchFamily="66" charset="0"/>
              </a:rPr>
              <a:t>Can you describe each of the movements? </a:t>
            </a:r>
          </a:p>
          <a:p>
            <a:endParaRPr lang="en-US" dirty="0">
              <a:latin typeface="XCCW DH A" panose="03050602040000000000" pitchFamily="66" charset="0"/>
            </a:endParaRPr>
          </a:p>
          <a:p>
            <a:r>
              <a:rPr lang="en-US" dirty="0" smtClean="0">
                <a:latin typeface="XCCW DH A" panose="03050602040000000000" pitchFamily="66" charset="0"/>
              </a:rPr>
              <a:t>For this lesson you will need to be very careful as it involves jumping. </a:t>
            </a:r>
            <a:endParaRPr lang="en-US" dirty="0">
              <a:latin typeface="XCCW DH A" panose="03050602040000000000" pitchFamily="66" charset="0"/>
            </a:endParaRPr>
          </a:p>
          <a:p>
            <a:endParaRPr lang="en-US" dirty="0" smtClean="0">
              <a:latin typeface="XCCW DH A" panose="03050602040000000000" pitchFamily="66" charset="0"/>
            </a:endParaRPr>
          </a:p>
          <a:p>
            <a:r>
              <a:rPr lang="en-US" dirty="0" smtClean="0">
                <a:latin typeface="XCCW DH A" panose="03050602040000000000" pitchFamily="66" charset="0"/>
              </a:rPr>
              <a:t>Firstly, find a space in your house.</a:t>
            </a:r>
            <a:endParaRPr lang="en-GB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21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316" y="2237389"/>
            <a:ext cx="6943725" cy="4191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0316" y="746233"/>
            <a:ext cx="3804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>
                <a:latin typeface="XCCW DH A" panose="03050602040000000000" pitchFamily="66" charset="0"/>
              </a:rPr>
              <a:t>Warm up </a:t>
            </a:r>
            <a:endParaRPr lang="en-GB" sz="4000" u="sng" dirty="0">
              <a:latin typeface="XCCW DH A" panose="0305060204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4522" y="580122"/>
            <a:ext cx="5491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XCCW DH A" panose="03050602040000000000" pitchFamily="66" charset="0"/>
              </a:rPr>
              <a:t>1 – Jog </a:t>
            </a:r>
          </a:p>
          <a:p>
            <a:r>
              <a:rPr lang="en-US" sz="2000" dirty="0" smtClean="0">
                <a:latin typeface="XCCW DH A" panose="03050602040000000000" pitchFamily="66" charset="0"/>
              </a:rPr>
              <a:t>2 – Sprint on the spot. </a:t>
            </a:r>
          </a:p>
          <a:p>
            <a:r>
              <a:rPr lang="en-US" sz="2000" dirty="0" smtClean="0">
                <a:latin typeface="XCCW DH A" panose="03050602040000000000" pitchFamily="66" charset="0"/>
              </a:rPr>
              <a:t>3 – Hop on the spot </a:t>
            </a:r>
          </a:p>
          <a:p>
            <a:r>
              <a:rPr lang="en-US" sz="2000" dirty="0" smtClean="0">
                <a:latin typeface="XCCW DH A" panose="03050602040000000000" pitchFamily="66" charset="0"/>
              </a:rPr>
              <a:t>4 – Balance on the spot </a:t>
            </a:r>
            <a:endParaRPr lang="en-GB" sz="2000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51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332</Words>
  <Application>Microsoft Office PowerPoint</Application>
  <PresentationFormat>Widescreen</PresentationFormat>
  <Paragraphs>81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XCCW DH A</vt:lpstr>
      <vt:lpstr>Office Theme</vt:lpstr>
      <vt:lpstr>Curriculum</vt:lpstr>
      <vt:lpstr>This Week</vt:lpstr>
      <vt:lpstr>Day 1 - Condensation</vt:lpstr>
      <vt:lpstr>Condensation</vt:lpstr>
      <vt:lpstr>PowerPoint Presentation</vt:lpstr>
      <vt:lpstr>Condensation</vt:lpstr>
      <vt:lpstr>Main Task</vt:lpstr>
      <vt:lpstr>PowerPoint Presentation</vt:lpstr>
      <vt:lpstr>PowerPoint Presentation</vt:lpstr>
      <vt:lpstr>PowerPoint Presentation</vt:lpstr>
      <vt:lpstr>Main - Types of jumps and leaps</vt:lpstr>
      <vt:lpstr>PowerPoint Presentation</vt:lpstr>
      <vt:lpstr>What is bullying and who can you tell?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Main Task</vt:lpstr>
      <vt:lpstr>Day 5 – Music</vt:lpstr>
      <vt:lpstr>Day 5 – Music</vt:lpstr>
      <vt:lpstr>Day 5 – Music</vt:lpstr>
    </vt:vector>
  </TitlesOfParts>
  <Company>Exceed MAT - Horton Grange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</dc:title>
  <dc:creator>SabiaBegum</dc:creator>
  <cp:lastModifiedBy>Tahir Mahmood</cp:lastModifiedBy>
  <cp:revision>39</cp:revision>
  <dcterms:created xsi:type="dcterms:W3CDTF">2020-10-12T11:52:52Z</dcterms:created>
  <dcterms:modified xsi:type="dcterms:W3CDTF">2020-11-15T12:02:03Z</dcterms:modified>
</cp:coreProperties>
</file>